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8" r:id="rId1"/>
    <p:sldMasterId id="2147483995" r:id="rId2"/>
    <p:sldMasterId id="2147484000" r:id="rId3"/>
    <p:sldMasterId id="2147484010" r:id="rId4"/>
  </p:sldMasterIdLst>
  <p:notesMasterIdLst>
    <p:notesMasterId r:id="rId9"/>
  </p:notesMasterIdLst>
  <p:handoutMasterIdLst>
    <p:handoutMasterId r:id="rId10"/>
  </p:handoutMasterIdLst>
  <p:sldIdLst>
    <p:sldId id="256" r:id="rId5"/>
    <p:sldId id="267" r:id="rId6"/>
    <p:sldId id="266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pos="5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5B"/>
    <a:srgbClr val="D8872A"/>
    <a:srgbClr val="FFFFFF"/>
    <a:srgbClr val="BCC135"/>
    <a:srgbClr val="DFA33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7" autoAdjust="0"/>
    <p:restoredTop sz="94613"/>
  </p:normalViewPr>
  <p:slideViewPr>
    <p:cSldViewPr snapToGrid="0" snapToObjects="1">
      <p:cViewPr varScale="1">
        <p:scale>
          <a:sx n="68" d="100"/>
          <a:sy n="68" d="100"/>
        </p:scale>
        <p:origin x="1386" y="60"/>
      </p:cViewPr>
      <p:guideLst>
        <p:guide orient="horz" pos="4152"/>
        <p:guide pos="5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58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9D85E-939B-F44F-A06B-8ADEE0F9936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8527-D853-AA43-922D-46269FE72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D7CEB-8877-C748-AC58-FC405D8BA0F4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D1CD-C9A7-3343-AB3F-0F32B4D81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75157"/>
            <a:ext cx="6858000" cy="4818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946525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Presenter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3279465"/>
            <a:ext cx="6858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420914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679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with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1100033"/>
            <a:ext cx="3516730" cy="470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30749" y="1438999"/>
            <a:ext cx="3891357" cy="4025667"/>
          </a:xfrm>
        </p:spPr>
        <p:txBody>
          <a:bodyPr anchor="ctr"/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5352254"/>
            <a:ext cx="7700210" cy="50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 hasCustomPrompt="1"/>
          </p:nvPr>
        </p:nvSpPr>
        <p:spPr>
          <a:xfrm>
            <a:off x="721896" y="1132146"/>
            <a:ext cx="7700210" cy="4049454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Click icon to create a chart/graph 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8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5244887"/>
            <a:ext cx="3689643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507" y="5244887"/>
            <a:ext cx="3707814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895" y="1148159"/>
            <a:ext cx="3690780" cy="3960107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48159"/>
            <a:ext cx="3690780" cy="3960107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8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1127534"/>
            <a:ext cx="3689643" cy="4693164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27534"/>
            <a:ext cx="3690780" cy="469316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875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1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7" y="1237535"/>
            <a:ext cx="5169242" cy="44946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029541" y="1243753"/>
            <a:ext cx="2392565" cy="140112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29541" y="2787417"/>
            <a:ext cx="2392565" cy="140112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29541" y="4331082"/>
            <a:ext cx="2392565" cy="140112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6550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1898" y="3687731"/>
            <a:ext cx="7539533" cy="659493"/>
          </a:xfrm>
        </p:spPr>
        <p:txBody>
          <a:bodyPr anchor="b">
            <a:normAutofit/>
          </a:bodyPr>
          <a:lstStyle>
            <a:lvl1pPr marL="0" indent="0" algn="r">
              <a:buNone/>
              <a:defRPr sz="135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lang="en-US" dirty="0"/>
              <a:t>-Author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1898" y="693739"/>
            <a:ext cx="7538991" cy="2860734"/>
          </a:xfrm>
        </p:spPr>
        <p:txBody>
          <a:bodyPr anchor="b">
            <a:normAutofit/>
          </a:bodyPr>
          <a:lstStyle>
            <a:lvl1pPr marL="0" indent="0">
              <a:buNone/>
              <a:defRPr sz="2700" b="0" i="1">
                <a:latin typeface="Garamond" charset="0"/>
                <a:ea typeface="Garamond" charset="0"/>
                <a:cs typeface="Garamond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3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65505"/>
            <a:ext cx="6858000" cy="1531459"/>
          </a:xfrm>
          <a:prstGeom prst="rect">
            <a:avLst/>
          </a:prstGeom>
        </p:spPr>
        <p:txBody>
          <a:bodyPr anchor="b"/>
          <a:lstStyle>
            <a:lvl1pPr algn="l">
              <a:defRPr sz="4500" baseline="0"/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1" y="3262032"/>
            <a:ext cx="6876261" cy="756271"/>
          </a:xfrm>
        </p:spPr>
        <p:txBody>
          <a:bodyPr anchor="b">
            <a:normAutofit/>
          </a:bodyPr>
          <a:lstStyle>
            <a:lvl1pPr marL="0" indent="0">
              <a:buNone/>
              <a:defRPr sz="27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Subhead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1" y="4018305"/>
            <a:ext cx="6876261" cy="1478165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6361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365126"/>
            <a:ext cx="7700211" cy="67302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0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, short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365126"/>
            <a:ext cx="7700211" cy="67302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1895" y="1038154"/>
            <a:ext cx="453246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0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6"/>
            <a:ext cx="7700210" cy="47391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100" baseline="0"/>
            </a:lvl1pPr>
            <a:lvl3pPr>
              <a:defRPr/>
            </a:lvl3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6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,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full imag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594827"/>
            <a:ext cx="76944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2203"/>
            <a:ext cx="769445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5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full imag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594827"/>
            <a:ext cx="76944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2203"/>
            <a:ext cx="769445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chemeClr val="tx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0" y="6254496"/>
            <a:ext cx="9141714" cy="6035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5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73" y="5318791"/>
            <a:ext cx="7699046" cy="606090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21896" y="1182536"/>
            <a:ext cx="7700210" cy="399187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To insert image here, click icon 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721896" y="1155032"/>
            <a:ext cx="7690684" cy="4734491"/>
          </a:xfrm>
        </p:spPr>
        <p:txBody>
          <a:bodyPr anchor="ctr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r>
              <a:rPr lang="en-US" dirty="0"/>
              <a:t>Click icon to create table 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21896" y="1182532"/>
            <a:ext cx="7700210" cy="3650725"/>
          </a:xfr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ym typeface="Wingdings"/>
              </a:defRPr>
            </a:lvl1pPr>
          </a:lstStyle>
          <a:p>
            <a:endParaRPr lang="en-US" dirty="0"/>
          </a:p>
          <a:p>
            <a:r>
              <a:rPr lang="en-US" dirty="0"/>
              <a:t>Click icon to create table 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6" y="5012014"/>
            <a:ext cx="7690684" cy="877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721895" y="1230660"/>
            <a:ext cx="2392566" cy="4590038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 spc="0" baseline="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75717" y="1230660"/>
            <a:ext cx="2392566" cy="4590038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029539" y="1230651"/>
            <a:ext cx="2392566" cy="4590038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1 text,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10572" y="1230660"/>
            <a:ext cx="2457711" cy="4609702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5964394" y="1230652"/>
            <a:ext cx="2457711" cy="4609702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1896" y="1230651"/>
            <a:ext cx="2351505" cy="461015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220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7"/>
            <a:ext cx="7700210" cy="47293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6" y="1127527"/>
            <a:ext cx="3687530" cy="4722664"/>
          </a:xfrm>
        </p:spPr>
        <p:txBody>
          <a:bodyPr/>
          <a:lstStyle>
            <a:lvl1pPr marL="214313" indent="-214313">
              <a:lnSpc>
                <a:spcPct val="100000"/>
              </a:lnSpc>
              <a:buFont typeface="Arial" charset="0"/>
              <a:buChar char="•"/>
              <a:defRPr baseline="0"/>
            </a:lvl1pPr>
            <a:lvl2pPr marL="257162" indent="0">
              <a:buFont typeface="Arial" charset="0"/>
              <a:buNone/>
              <a:defRPr/>
            </a:lvl2pPr>
            <a:lvl3pPr marL="514324" indent="0">
              <a:buFont typeface="Arial" charset="0"/>
              <a:buNone/>
              <a:defRPr/>
            </a:lvl3pPr>
            <a:lvl4pPr marL="771486" indent="0">
              <a:buFont typeface="Arial" charset="0"/>
              <a:buNone/>
              <a:defRPr/>
            </a:lvl4pPr>
            <a:lvl5pPr marL="1028649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4576" y="1127531"/>
            <a:ext cx="3687530" cy="4722663"/>
          </a:xfr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37"/>
            <a:ext cx="9144000" cy="599395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1896" y="1210035"/>
            <a:ext cx="7700210" cy="457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" y="5978312"/>
            <a:ext cx="666035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1" r:id="rId2"/>
    <p:sldLayoutId id="2147483990" r:id="rId3"/>
    <p:sldLayoutId id="2147483992" r:id="rId4"/>
    <p:sldLayoutId id="2147483993" r:id="rId5"/>
    <p:sldLayoutId id="2147483975" r:id="rId6"/>
    <p:sldLayoutId id="2147483999" r:id="rId7"/>
    <p:sldLayoutId id="2147483978" r:id="rId8"/>
    <p:sldLayoutId id="2147483976" r:id="rId9"/>
    <p:sldLayoutId id="2147483986" r:id="rId10"/>
    <p:sldLayoutId id="2147483987" r:id="rId11"/>
    <p:sldLayoutId id="2147483984" r:id="rId12"/>
    <p:sldLayoutId id="2147483998" r:id="rId13"/>
    <p:sldLayoutId id="2147483977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54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572"/>
            <a:ext cx="9144000" cy="6034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01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" y="5978312"/>
            <a:ext cx="666035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4" r:id="rId2"/>
    <p:sldLayoutId id="214748399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5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55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55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" y="5978312"/>
            <a:ext cx="666035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5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27" r:id="rId2"/>
    <p:sldLayoutId id="21474840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Heritage Farm Headwater Wetland Restoration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Clark County Public Works – Clean Water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September 24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78022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7A19EE7-B565-4B87-969E-2C35CABD70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9716" y="1120775"/>
            <a:ext cx="7624568" cy="47291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EF569C-2FD2-4B60-A696-1DF91E4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Heritage Farm Headwater Wetland Restoration 15% Design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29565-AF5C-4CCE-B314-AEF40EA385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CE2B2-985C-44FB-8665-910A5CC07A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7A54-917E-4296-BCA0-280693ABE1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5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21896" y="1120847"/>
            <a:ext cx="7700210" cy="2902513"/>
          </a:xfrm>
        </p:spPr>
        <p:txBody>
          <a:bodyPr>
            <a:normAutofit/>
          </a:bodyPr>
          <a:lstStyle/>
          <a:p>
            <a:r>
              <a:rPr lang="en-US" sz="2400" dirty="0"/>
              <a:t>Heritage Farm Wetland Restoration</a:t>
            </a:r>
          </a:p>
          <a:p>
            <a:pPr lvl="1"/>
            <a:r>
              <a:rPr lang="en-US" dirty="0"/>
              <a:t>Floodplain bench to restore wetlands, channel, and riparian zone at 78th Street Heritage Farm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7A7A90-884C-4BE4-A87A-22AF13AD8778}"/>
              </a:ext>
            </a:extLst>
          </p:cNvPr>
          <p:cNvSpPr/>
          <p:nvPr/>
        </p:nvSpPr>
        <p:spPr>
          <a:xfrm>
            <a:off x="819573" y="2746087"/>
            <a:ext cx="7910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project: 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Address water quality problems and habitat degradation associated with stormwater runoff 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Implements a portion of the Heritage Farm Master Plan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Support the goals of Clark County’s </a:t>
            </a:r>
            <a:r>
              <a:rPr lang="en-US" sz="1600" dirty="0" err="1"/>
              <a:t>Stormwater</a:t>
            </a:r>
            <a:r>
              <a:rPr lang="en-US" sz="1600" dirty="0"/>
              <a:t> Management Plan to protect surface water and groundwater resources from polluted </a:t>
            </a:r>
            <a:r>
              <a:rPr lang="en-US" sz="1600" dirty="0" err="1"/>
              <a:t>stormwater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60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03C20-A2B7-4202-9C25-1922409423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Ecology Grant: $500,000 combined funding awarded from both the </a:t>
            </a:r>
            <a:r>
              <a:rPr lang="en-US" b="0" dirty="0" err="1"/>
              <a:t>Centenial</a:t>
            </a:r>
            <a:r>
              <a:rPr lang="en-US" b="0" dirty="0"/>
              <a:t> Clean Water Program and Clean Water Act Section 319 Program</a:t>
            </a:r>
          </a:p>
          <a:p>
            <a:r>
              <a:rPr lang="en-US" b="0" dirty="0"/>
              <a:t>The rest of the project will be funded by Clark County Clean Water Program</a:t>
            </a:r>
          </a:p>
          <a:p>
            <a:r>
              <a:rPr lang="en-US" b="0" dirty="0"/>
              <a:t>Ecology Stream Flow Restoration Grant Application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024BBE-2634-4A8D-82DE-111640D5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FBF0-84F4-4663-911F-CBF2288B58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B4427-5DFC-4ECB-B82F-134DB9F81F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5B59-6E3C-49D5-83FA-EA3A8E82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361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: standard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6584357F-6C1A-5F46-B421-E0E8B8DD0D40}"/>
    </a:ext>
  </a:extLst>
</a:theme>
</file>

<file path=ppt/theme/theme2.xml><?xml version="1.0" encoding="utf-8"?>
<a:theme xmlns:a="http://schemas.openxmlformats.org/drawingml/2006/main" name="MASTER 2: full color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0B011555-5D57-4640-BBEF-58C720999D0F}"/>
    </a:ext>
  </a:extLst>
</a:theme>
</file>

<file path=ppt/theme/theme3.xml><?xml version="1.0" encoding="utf-8"?>
<a:theme xmlns:a="http://schemas.openxmlformats.org/drawingml/2006/main" name="MASTER 3: simple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4: blank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ClarkCo_template</Template>
  <TotalTime>1934</TotalTime>
  <Words>136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Garamond</vt:lpstr>
      <vt:lpstr>Gill Sans</vt:lpstr>
      <vt:lpstr>MASTER 1: standard slide</vt:lpstr>
      <vt:lpstr>MASTER 2: full color slide</vt:lpstr>
      <vt:lpstr>MASTER 3: simple slide</vt:lpstr>
      <vt:lpstr>MASTER 4: blank</vt:lpstr>
      <vt:lpstr>Heritage Farm Headwater Wetland Restoration Project</vt:lpstr>
      <vt:lpstr>Heritage Farm Headwater Wetland Restoration 15% Design </vt:lpstr>
      <vt:lpstr>Project</vt:lpstr>
      <vt:lpstr>Funding </vt:lpstr>
    </vt:vector>
  </TitlesOfParts>
  <Company>Clark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Colete Anderson</dc:creator>
  <cp:lastModifiedBy>Marlena Milosevich</cp:lastModifiedBy>
  <cp:revision>94</cp:revision>
  <cp:lastPrinted>2017-08-07T16:32:17Z</cp:lastPrinted>
  <dcterms:created xsi:type="dcterms:W3CDTF">2017-07-26T13:51:17Z</dcterms:created>
  <dcterms:modified xsi:type="dcterms:W3CDTF">2020-09-24T22:46:48Z</dcterms:modified>
</cp:coreProperties>
</file>