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88" r:id="rId1"/>
    <p:sldMasterId id="2147483995" r:id="rId2"/>
    <p:sldMasterId id="2147484000" r:id="rId3"/>
    <p:sldMasterId id="2147484010" r:id="rId4"/>
  </p:sldMasterIdLst>
  <p:notesMasterIdLst>
    <p:notesMasterId r:id="rId11"/>
  </p:notesMasterIdLst>
  <p:handoutMasterIdLst>
    <p:handoutMasterId r:id="rId12"/>
  </p:handoutMasterIdLst>
  <p:sldIdLst>
    <p:sldId id="293" r:id="rId5"/>
    <p:sldId id="287" r:id="rId6"/>
    <p:sldId id="282" r:id="rId7"/>
    <p:sldId id="262" r:id="rId8"/>
    <p:sldId id="288" r:id="rId9"/>
    <p:sldId id="275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52" userDrawn="1">
          <p15:clr>
            <a:srgbClr val="A4A3A4"/>
          </p15:clr>
        </p15:guide>
        <p15:guide id="2" pos="53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A5B"/>
    <a:srgbClr val="D8872A"/>
    <a:srgbClr val="FFFFFF"/>
    <a:srgbClr val="BCC135"/>
    <a:srgbClr val="DFA333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8902" autoAdjust="0"/>
  </p:normalViewPr>
  <p:slideViewPr>
    <p:cSldViewPr snapToGrid="0" snapToObjects="1">
      <p:cViewPr varScale="1">
        <p:scale>
          <a:sx n="76" d="100"/>
          <a:sy n="76" d="100"/>
        </p:scale>
        <p:origin x="1061" y="62"/>
      </p:cViewPr>
      <p:guideLst>
        <p:guide orient="horz" pos="4152"/>
        <p:guide pos="53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42" d="100"/>
          <a:sy n="142" d="100"/>
        </p:scale>
        <p:origin x="5864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219D85E-939B-F44F-A06B-8ADEE0F99366}" type="datetimeFigureOut">
              <a:rPr lang="en-US" smtClean="0"/>
              <a:t>10/5/2020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60D8527-D853-AA43-922D-46269FE724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4633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C6D7CEB-8877-C748-AC58-FC405D8BA0F4}" type="datetimeFigureOut">
              <a:rPr lang="en-US" smtClean="0"/>
              <a:t>10/5/2020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3FBD1CD-C9A7-3343-AB3F-0F32B4D81F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357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BD1CD-C9A7-3343-AB3F-0F32B4D81F2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542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BD1CD-C9A7-3343-AB3F-0F32B4D81F2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3340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BD1CD-C9A7-3343-AB3F-0F32B4D81F2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542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,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122363"/>
            <a:ext cx="6858000" cy="2157102"/>
          </a:xfrm>
          <a:prstGeom prst="rect">
            <a:avLst/>
          </a:prstGeom>
        </p:spPr>
        <p:txBody>
          <a:bodyPr anchor="b"/>
          <a:lstStyle>
            <a:lvl1pPr algn="l">
              <a:defRPr sz="45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375157"/>
            <a:ext cx="6858000" cy="481824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l">
              <a:buNone/>
              <a:defRPr sz="21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Subtitle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1143000" y="3946525"/>
            <a:ext cx="6858000" cy="384843"/>
          </a:xfrm>
        </p:spPr>
        <p:txBody>
          <a:bodyPr anchor="b">
            <a:norm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en-US"/>
              <a:t>Presenter</a:t>
            </a:r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143000" y="3279465"/>
            <a:ext cx="68580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1143000" y="4420914"/>
            <a:ext cx="6858000" cy="384843"/>
          </a:xfrm>
        </p:spPr>
        <p:txBody>
          <a:bodyPr anchor="b">
            <a:norm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16792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Column with Chart/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/>
          <p:cNvSpPr>
            <a:spLocks noGrp="1"/>
          </p:cNvSpPr>
          <p:nvPr>
            <p:ph sz="quarter" idx="13" hasCustomPrompt="1"/>
          </p:nvPr>
        </p:nvSpPr>
        <p:spPr>
          <a:xfrm>
            <a:off x="721896" y="1100033"/>
            <a:ext cx="3516730" cy="4703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9"/>
          </p:nvPr>
        </p:nvSpPr>
        <p:spPr>
          <a:xfrm>
            <a:off x="4530749" y="1438999"/>
            <a:ext cx="3891357" cy="4025667"/>
          </a:xfrm>
        </p:spPr>
        <p:txBody>
          <a:bodyPr anchor="ctr"/>
          <a:lstStyle>
            <a:lvl1pPr marL="0" indent="0">
              <a:buNone/>
              <a:defRPr sz="1800" baseline="0">
                <a:sym typeface="Wingdings"/>
              </a:defRPr>
            </a:lvl1pPr>
          </a:lstStyle>
          <a:p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Slide title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721896" y="1038154"/>
            <a:ext cx="770021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Date Placeholder 17"/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r>
              <a:rPr lang="en-US"/>
              <a:t>8/9/17</a:t>
            </a:r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BD3A08C5-CC68-3947-88A8-A9E34C1A68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86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/Graph with Text 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/>
          <p:cNvSpPr>
            <a:spLocks noGrp="1"/>
          </p:cNvSpPr>
          <p:nvPr>
            <p:ph sz="quarter" idx="13" hasCustomPrompt="1"/>
          </p:nvPr>
        </p:nvSpPr>
        <p:spPr>
          <a:xfrm>
            <a:off x="721896" y="5352254"/>
            <a:ext cx="7700210" cy="50876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Caption</a:t>
            </a:r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9" hasCustomPrompt="1"/>
          </p:nvPr>
        </p:nvSpPr>
        <p:spPr>
          <a:xfrm>
            <a:off x="721896" y="1132146"/>
            <a:ext cx="7700210" cy="4049454"/>
          </a:xfrm>
        </p:spPr>
        <p:txBody>
          <a:bodyPr anchor="ctr">
            <a:normAutofit/>
          </a:bodyPr>
          <a:lstStyle>
            <a:lvl1pPr marL="0" indent="0">
              <a:buNone/>
              <a:defRPr sz="1800" baseline="0">
                <a:sym typeface="Wingdings"/>
              </a:defRPr>
            </a:lvl1pPr>
          </a:lstStyle>
          <a:p>
            <a:r>
              <a:rPr lang="en-US" dirty="0"/>
              <a:t>Click icon to create a chart/graph 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Slide title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721896" y="1038154"/>
            <a:ext cx="770021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r>
              <a:rPr lang="en-US"/>
              <a:t>8/9/17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BD3A08C5-CC68-3947-88A8-A9E34C1A68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4802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3080" y="5244887"/>
            <a:ext cx="3689643" cy="693798"/>
          </a:xfrm>
        </p:spPr>
        <p:txBody>
          <a:bodyPr anchor="t"/>
          <a:lstStyle>
            <a:lvl1pPr marL="0" indent="0">
              <a:buNone/>
              <a:defRPr sz="1350" b="0"/>
            </a:lvl1pPr>
            <a:lvl2pPr marL="257163" indent="0">
              <a:buNone/>
              <a:defRPr sz="1125" b="1"/>
            </a:lvl2pPr>
            <a:lvl3pPr marL="514325" indent="0">
              <a:buNone/>
              <a:defRPr sz="1013" b="1"/>
            </a:lvl3pPr>
            <a:lvl4pPr marL="771487" indent="0">
              <a:buNone/>
              <a:defRPr sz="900" b="1"/>
            </a:lvl4pPr>
            <a:lvl5pPr marL="1028649" indent="0">
              <a:buNone/>
              <a:defRPr sz="900" b="1"/>
            </a:lvl5pPr>
            <a:lvl6pPr marL="1285811" indent="0">
              <a:buNone/>
              <a:defRPr sz="900" b="1"/>
            </a:lvl6pPr>
            <a:lvl7pPr marL="1542973" indent="0">
              <a:buNone/>
              <a:defRPr sz="900" b="1"/>
            </a:lvl7pPr>
            <a:lvl8pPr marL="1800135" indent="0">
              <a:buNone/>
              <a:defRPr sz="900" b="1"/>
            </a:lvl8pPr>
            <a:lvl9pPr marL="2057298" indent="0">
              <a:buNone/>
              <a:defRPr sz="900" b="1"/>
            </a:lvl9pPr>
          </a:lstStyle>
          <a:p>
            <a:pPr lvl="0"/>
            <a:r>
              <a:rPr lang="en-US" dirty="0"/>
              <a:t>Image caption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722507" y="5244887"/>
            <a:ext cx="3707814" cy="693798"/>
          </a:xfrm>
        </p:spPr>
        <p:txBody>
          <a:bodyPr anchor="t"/>
          <a:lstStyle>
            <a:lvl1pPr marL="0" indent="0">
              <a:buNone/>
              <a:defRPr sz="1350" b="0"/>
            </a:lvl1pPr>
            <a:lvl2pPr marL="257163" indent="0">
              <a:buNone/>
              <a:defRPr sz="1125" b="1"/>
            </a:lvl2pPr>
            <a:lvl3pPr marL="514325" indent="0">
              <a:buNone/>
              <a:defRPr sz="1013" b="1"/>
            </a:lvl3pPr>
            <a:lvl4pPr marL="771487" indent="0">
              <a:buNone/>
              <a:defRPr sz="900" b="1"/>
            </a:lvl4pPr>
            <a:lvl5pPr marL="1028649" indent="0">
              <a:buNone/>
              <a:defRPr sz="900" b="1"/>
            </a:lvl5pPr>
            <a:lvl6pPr marL="1285811" indent="0">
              <a:buNone/>
              <a:defRPr sz="900" b="1"/>
            </a:lvl6pPr>
            <a:lvl7pPr marL="1542973" indent="0">
              <a:buNone/>
              <a:defRPr sz="900" b="1"/>
            </a:lvl7pPr>
            <a:lvl8pPr marL="1800135" indent="0">
              <a:buNone/>
              <a:defRPr sz="900" b="1"/>
            </a:lvl8pPr>
            <a:lvl9pPr marL="2057298" indent="0">
              <a:buNone/>
              <a:defRPr sz="900" b="1"/>
            </a:lvl9pPr>
          </a:lstStyle>
          <a:p>
            <a:pPr lvl="0"/>
            <a:r>
              <a:rPr lang="en-US" dirty="0"/>
              <a:t>Image caption</a:t>
            </a:r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721895" y="1148159"/>
            <a:ext cx="3690780" cy="3960107"/>
          </a:xfrm>
          <a:solidFill>
            <a:schemeClr val="accent2">
              <a:alpha val="29804"/>
            </a:schemeClr>
          </a:solidFill>
        </p:spPr>
        <p:txBody>
          <a:bodyPr anchor="ctr">
            <a:normAutofit/>
          </a:bodyPr>
          <a:lstStyle>
            <a:lvl1pPr marL="0" indent="0">
              <a:buNone/>
              <a:defRPr sz="1875">
                <a:sym typeface="Wingdings"/>
              </a:defRPr>
            </a:lvl1pPr>
          </a:lstStyle>
          <a:p>
            <a:endParaRPr lang="en-US" dirty="0"/>
          </a:p>
        </p:txBody>
      </p:sp>
      <p:sp>
        <p:nvSpPr>
          <p:cNvPr id="16" name="Picture Placeholder 14"/>
          <p:cNvSpPr>
            <a:spLocks noGrp="1"/>
          </p:cNvSpPr>
          <p:nvPr>
            <p:ph type="pic" sz="quarter" idx="14"/>
          </p:nvPr>
        </p:nvSpPr>
        <p:spPr>
          <a:xfrm>
            <a:off x="4731326" y="1148159"/>
            <a:ext cx="3690780" cy="3960107"/>
          </a:xfrm>
          <a:solidFill>
            <a:schemeClr val="accent2">
              <a:alpha val="29804"/>
            </a:schemeClr>
          </a:solidFill>
        </p:spPr>
        <p:txBody>
          <a:bodyPr anchor="ctr">
            <a:normAutofit/>
          </a:bodyPr>
          <a:lstStyle>
            <a:lvl1pPr marL="0" indent="0">
              <a:buNone/>
              <a:defRPr sz="1875">
                <a:sym typeface="Wingdings"/>
              </a:defRPr>
            </a:lvl1pPr>
          </a:lstStyle>
          <a:p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Slide title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721896" y="1038154"/>
            <a:ext cx="770021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Date Placeholder 1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8/9/17</a:t>
            </a:r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D3A08C5-CC68-3947-88A8-A9E34C1A68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5809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-ima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3080" y="1127534"/>
            <a:ext cx="3689643" cy="4693164"/>
          </a:xfrm>
        </p:spPr>
        <p:txBody>
          <a:bodyPr anchor="t"/>
          <a:lstStyle>
            <a:lvl1pPr marL="0" indent="0">
              <a:buNone/>
              <a:defRPr sz="1350" b="0"/>
            </a:lvl1pPr>
            <a:lvl2pPr marL="257163" indent="0">
              <a:buNone/>
              <a:defRPr sz="1125" b="1"/>
            </a:lvl2pPr>
            <a:lvl3pPr marL="514325" indent="0">
              <a:buNone/>
              <a:defRPr sz="1013" b="1"/>
            </a:lvl3pPr>
            <a:lvl4pPr marL="771487" indent="0">
              <a:buNone/>
              <a:defRPr sz="900" b="1"/>
            </a:lvl4pPr>
            <a:lvl5pPr marL="1028649" indent="0">
              <a:buNone/>
              <a:defRPr sz="900" b="1"/>
            </a:lvl5pPr>
            <a:lvl6pPr marL="1285811" indent="0">
              <a:buNone/>
              <a:defRPr sz="900" b="1"/>
            </a:lvl6pPr>
            <a:lvl7pPr marL="1542973" indent="0">
              <a:buNone/>
              <a:defRPr sz="900" b="1"/>
            </a:lvl7pPr>
            <a:lvl8pPr marL="1800135" indent="0">
              <a:buNone/>
              <a:defRPr sz="900" b="1"/>
            </a:lvl8pPr>
            <a:lvl9pPr marL="2057298" indent="0">
              <a:buNone/>
              <a:defRPr sz="900" b="1"/>
            </a:lvl9pPr>
          </a:lstStyle>
          <a:p>
            <a:pPr lvl="0"/>
            <a:r>
              <a:rPr lang="en-US" dirty="0"/>
              <a:t>Image caption</a:t>
            </a:r>
          </a:p>
        </p:txBody>
      </p:sp>
      <p:sp>
        <p:nvSpPr>
          <p:cNvPr id="16" name="Picture Placeholder 14"/>
          <p:cNvSpPr>
            <a:spLocks noGrp="1"/>
          </p:cNvSpPr>
          <p:nvPr>
            <p:ph type="pic" sz="quarter" idx="14"/>
          </p:nvPr>
        </p:nvSpPr>
        <p:spPr>
          <a:xfrm>
            <a:off x="4731326" y="1127534"/>
            <a:ext cx="3690780" cy="4693164"/>
          </a:xfrm>
          <a:solidFill>
            <a:schemeClr val="accent2">
              <a:alpha val="29804"/>
            </a:schemeClr>
          </a:solidFill>
        </p:spPr>
        <p:txBody>
          <a:bodyPr anchor="ctr">
            <a:normAutofit/>
          </a:bodyPr>
          <a:lstStyle>
            <a:lvl1pPr marL="0" indent="0">
              <a:buNone/>
              <a:defRPr sz="1875" baseline="0">
                <a:sym typeface="Wingdings"/>
              </a:defRPr>
            </a:lvl1pPr>
          </a:lstStyle>
          <a:p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Slide title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721896" y="1038154"/>
            <a:ext cx="770021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Date Placeholder 1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8/9/17</a:t>
            </a:r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D3A08C5-CC68-3947-88A8-A9E34C1A68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9108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21897" y="1237535"/>
            <a:ext cx="5169242" cy="4494671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First level text</a:t>
            </a:r>
          </a:p>
          <a:p>
            <a:pPr lvl="1"/>
            <a:r>
              <a:rPr lang="en-US" dirty="0"/>
              <a:t>Second level text</a:t>
            </a:r>
          </a:p>
          <a:p>
            <a:pPr lvl="2"/>
            <a:r>
              <a:rPr lang="en-US" dirty="0"/>
              <a:t>Third level text</a:t>
            </a:r>
          </a:p>
          <a:p>
            <a:pPr lvl="3"/>
            <a:r>
              <a:rPr lang="en-US" dirty="0"/>
              <a:t>Fourth level text</a:t>
            </a:r>
          </a:p>
          <a:p>
            <a:pPr lvl="4"/>
            <a:r>
              <a:rPr lang="en-US" dirty="0"/>
              <a:t>Fifth level text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Slide title</a:t>
            </a: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721896" y="1038154"/>
            <a:ext cx="770021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Date Placeholder 12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/>
              <a:t>8/9/17</a:t>
            </a:r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BD3A08C5-CC68-3947-88A8-A9E34C1A68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20"/>
          </p:nvPr>
        </p:nvSpPr>
        <p:spPr>
          <a:xfrm>
            <a:off x="6029541" y="1243753"/>
            <a:ext cx="2392565" cy="1401124"/>
          </a:xfrm>
          <a:solidFill>
            <a:schemeClr val="accent2">
              <a:alpha val="29804"/>
            </a:schemeClr>
          </a:solidFill>
        </p:spPr>
        <p:txBody>
          <a:bodyPr anchor="ctr">
            <a:normAutofit/>
          </a:bodyPr>
          <a:lstStyle>
            <a:lvl1pPr marL="0" indent="0">
              <a:buNone/>
              <a:defRPr sz="1013">
                <a:sym typeface="Wingdings"/>
              </a:defRPr>
            </a:lvl1pPr>
          </a:lstStyle>
          <a:p>
            <a:endParaRPr lang="en-US" dirty="0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21"/>
          </p:nvPr>
        </p:nvSpPr>
        <p:spPr>
          <a:xfrm>
            <a:off x="6029541" y="2787417"/>
            <a:ext cx="2392565" cy="1401124"/>
          </a:xfrm>
          <a:solidFill>
            <a:schemeClr val="accent2">
              <a:alpha val="29804"/>
            </a:schemeClr>
          </a:solidFill>
        </p:spPr>
        <p:txBody>
          <a:bodyPr anchor="ctr">
            <a:normAutofit/>
          </a:bodyPr>
          <a:lstStyle>
            <a:lvl1pPr marL="0" indent="0">
              <a:buNone/>
              <a:defRPr sz="1013">
                <a:sym typeface="Wingdings"/>
              </a:defRPr>
            </a:lvl1pPr>
          </a:lstStyle>
          <a:p>
            <a:endParaRPr lang="en-US" dirty="0"/>
          </a:p>
        </p:txBody>
      </p:sp>
      <p:sp>
        <p:nvSpPr>
          <p:cNvPr id="22" name="Picture Placeholder 10"/>
          <p:cNvSpPr>
            <a:spLocks noGrp="1"/>
          </p:cNvSpPr>
          <p:nvPr>
            <p:ph type="pic" sz="quarter" idx="22"/>
          </p:nvPr>
        </p:nvSpPr>
        <p:spPr>
          <a:xfrm>
            <a:off x="6029541" y="4331082"/>
            <a:ext cx="2392565" cy="1401124"/>
          </a:xfrm>
          <a:solidFill>
            <a:schemeClr val="accent2">
              <a:alpha val="29804"/>
            </a:schemeClr>
          </a:solidFill>
        </p:spPr>
        <p:txBody>
          <a:bodyPr anchor="ctr">
            <a:normAutofit/>
          </a:bodyPr>
          <a:lstStyle>
            <a:lvl1pPr marL="0" indent="0">
              <a:buNone/>
              <a:defRPr sz="1013">
                <a:sym typeface="Wingdings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8144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665503"/>
            <a:ext cx="6858000" cy="2157102"/>
          </a:xfrm>
          <a:prstGeom prst="rect">
            <a:avLst/>
          </a:prstGeom>
        </p:spPr>
        <p:txBody>
          <a:bodyPr anchor="b"/>
          <a:lstStyle>
            <a:lvl1pPr algn="l">
              <a:defRPr sz="4500"/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8/9/17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A08C5-CC68-3947-88A8-A9E34C1A68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195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831898" y="3687731"/>
            <a:ext cx="7539533" cy="659493"/>
          </a:xfrm>
        </p:spPr>
        <p:txBody>
          <a:bodyPr anchor="b">
            <a:normAutofit/>
          </a:bodyPr>
          <a:lstStyle>
            <a:lvl1pPr marL="0" indent="0" algn="r">
              <a:buNone/>
              <a:defRPr sz="1350">
                <a:latin typeface="Garamond" charset="0"/>
                <a:ea typeface="Garamond" charset="0"/>
                <a:cs typeface="Garamond" charset="0"/>
              </a:defRPr>
            </a:lvl1pPr>
          </a:lstStyle>
          <a:p>
            <a:pPr lvl="0"/>
            <a:r>
              <a:rPr lang="en-US" dirty="0"/>
              <a:t>-Author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831898" y="693739"/>
            <a:ext cx="7538991" cy="2860734"/>
          </a:xfrm>
        </p:spPr>
        <p:txBody>
          <a:bodyPr anchor="b">
            <a:normAutofit/>
          </a:bodyPr>
          <a:lstStyle>
            <a:lvl1pPr marL="0" indent="0">
              <a:buNone/>
              <a:defRPr sz="2700" b="0" i="1">
                <a:latin typeface="Garamond" charset="0"/>
                <a:ea typeface="Garamond" charset="0"/>
                <a:cs typeface="Garamond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“Quote”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r>
              <a:rPr lang="en-US"/>
              <a:t>8/9/17</a:t>
            </a:r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BD3A08C5-CC68-3947-88A8-A9E34C1A68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3371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665505"/>
            <a:ext cx="6858000" cy="1531459"/>
          </a:xfrm>
          <a:prstGeom prst="rect">
            <a:avLst/>
          </a:prstGeom>
        </p:spPr>
        <p:txBody>
          <a:bodyPr anchor="b"/>
          <a:lstStyle>
            <a:lvl1pPr algn="l">
              <a:defRPr sz="4500" baseline="0"/>
            </a:lvl1pPr>
          </a:lstStyle>
          <a:p>
            <a:r>
              <a:rPr lang="en-US" dirty="0"/>
              <a:t>Final slide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8/9/17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A08C5-CC68-3947-88A8-A9E34C1A68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143001" y="3262032"/>
            <a:ext cx="6876261" cy="756271"/>
          </a:xfrm>
        </p:spPr>
        <p:txBody>
          <a:bodyPr anchor="b">
            <a:normAutofit/>
          </a:bodyPr>
          <a:lstStyle>
            <a:lvl1pPr marL="0" indent="0">
              <a:buNone/>
              <a:defRPr sz="2700"/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/>
              <a:t>Subhead</a:t>
            </a:r>
            <a:endParaRPr lang="en-US" dirty="0"/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1143001" y="4018305"/>
            <a:ext cx="6876261" cy="1478165"/>
          </a:xfrm>
        </p:spPr>
        <p:txBody>
          <a:bodyPr anchor="b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Additional info</a:t>
            </a:r>
          </a:p>
        </p:txBody>
      </p:sp>
    </p:spTree>
    <p:extLst>
      <p:ext uri="{BB962C8B-B14F-4D97-AF65-F5344CB8AC3E}">
        <p14:creationId xmlns:p14="http://schemas.microsoft.com/office/powerpoint/2010/main" val="16361223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1895" y="365126"/>
            <a:ext cx="7700211" cy="673029"/>
          </a:xfrm>
        </p:spPr>
        <p:txBody>
          <a:bodyPr/>
          <a:lstStyle/>
          <a:p>
            <a:r>
              <a:rPr lang="en-US" dirty="0"/>
              <a:t>Slide 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8/9/17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A08C5-CC68-3947-88A8-A9E34C1A68A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721896" y="1038154"/>
            <a:ext cx="770021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72021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heading, short under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8/9/17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A08C5-CC68-3947-88A8-A9E34C1A68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721895" y="365126"/>
            <a:ext cx="7700211" cy="673029"/>
          </a:xfrm>
        </p:spPr>
        <p:txBody>
          <a:bodyPr/>
          <a:lstStyle/>
          <a:p>
            <a:r>
              <a:rPr lang="en-US" dirty="0"/>
              <a:t>Slide title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721895" y="1038154"/>
            <a:ext cx="4532468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7600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721896" y="1120846"/>
            <a:ext cx="7700210" cy="473918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 sz="2100" baseline="0"/>
            </a:lvl1pPr>
            <a:lvl3pPr>
              <a:defRPr/>
            </a:lvl3pPr>
          </a:lstStyle>
          <a:p>
            <a:pPr lvl="0"/>
            <a:r>
              <a:rPr lang="en-US" dirty="0"/>
              <a:t>Point 1</a:t>
            </a:r>
          </a:p>
          <a:p>
            <a:pPr lvl="0"/>
            <a:r>
              <a:rPr lang="en-US" dirty="0"/>
              <a:t>Point 2</a:t>
            </a:r>
          </a:p>
          <a:p>
            <a:pPr lvl="0"/>
            <a:r>
              <a:rPr lang="en-US" dirty="0"/>
              <a:t>Point 3</a:t>
            </a: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721896" y="1038154"/>
            <a:ext cx="770021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Slide title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8/9/17</a:t>
            </a:r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D3A08C5-CC68-3947-88A8-A9E34C1A68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72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8/9/17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A08C5-CC68-3947-88A8-A9E34C1A68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2604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hoto slide, white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 baseline="0">
                <a:latin typeface="Arial" charset="0"/>
                <a:ea typeface="Arial" charset="0"/>
                <a:cs typeface="Arial" charset="0"/>
                <a:sym typeface="Wingdings"/>
              </a:defRPr>
            </a:lvl1pPr>
          </a:lstStyle>
          <a:p>
            <a:r>
              <a:rPr lang="en-US" dirty="0"/>
              <a:t>To place background image, click icon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4" hasCustomPrompt="1"/>
          </p:nvPr>
        </p:nvSpPr>
        <p:spPr>
          <a:xfrm>
            <a:off x="174107" y="5981332"/>
            <a:ext cx="676656" cy="612648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txBody>
          <a:bodyPr wrap="none"/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7827762" y="6459485"/>
            <a:ext cx="7260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8/9/17</a:t>
            </a:r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2563" y="6459485"/>
            <a:ext cx="57366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77226" y="6459485"/>
            <a:ext cx="4286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BD3A08C5-CC68-3947-88A8-A9E34C1A68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973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108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, full image,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800" baseline="0">
                <a:latin typeface="Arial" charset="0"/>
                <a:ea typeface="Arial" charset="0"/>
                <a:cs typeface="Arial" charset="0"/>
                <a:sym typeface="Wingdings"/>
              </a:defRPr>
            </a:lvl1pPr>
          </a:lstStyle>
          <a:p>
            <a:r>
              <a:rPr lang="en-US" dirty="0"/>
              <a:t>To place background image, click icon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04800" y="1594827"/>
            <a:ext cx="7694455" cy="476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04800" y="572203"/>
            <a:ext cx="7694455" cy="1079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5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4" hasCustomPrompt="1"/>
          </p:nvPr>
        </p:nvSpPr>
        <p:spPr>
          <a:xfrm>
            <a:off x="174107" y="5981332"/>
            <a:ext cx="676656" cy="612648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txBody>
          <a:bodyPr wrap="none"/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7827762" y="6459485"/>
            <a:ext cx="7260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8/9/17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2563" y="6459485"/>
            <a:ext cx="57366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77226" y="6459485"/>
            <a:ext cx="4286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BD3A08C5-CC68-3947-88A8-A9E34C1A68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7591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108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, full image,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 baseline="0">
                <a:latin typeface="Arial" charset="0"/>
                <a:ea typeface="Arial" charset="0"/>
                <a:cs typeface="Arial" charset="0"/>
                <a:sym typeface="Wingdings"/>
              </a:defRPr>
            </a:lvl1pPr>
          </a:lstStyle>
          <a:p>
            <a:r>
              <a:rPr lang="en-US" dirty="0"/>
              <a:t>To place background image, click icon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04800" y="1594827"/>
            <a:ext cx="7694455" cy="476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04800" y="572203"/>
            <a:ext cx="7694455" cy="1079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500">
                <a:solidFill>
                  <a:schemeClr val="tx2"/>
                </a:solidFill>
                <a:latin typeface="Gill Sans" charset="0"/>
                <a:ea typeface="Gill Sans" charset="0"/>
                <a:cs typeface="Gill Sans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4" hasCustomPrompt="1"/>
          </p:nvPr>
        </p:nvSpPr>
        <p:spPr>
          <a:xfrm>
            <a:off x="174107" y="5981332"/>
            <a:ext cx="676656" cy="612648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txBody>
          <a:bodyPr wrap="none"/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9" hasCustomPrompt="1"/>
          </p:nvPr>
        </p:nvSpPr>
        <p:spPr>
          <a:xfrm>
            <a:off x="0" y="6254496"/>
            <a:ext cx="9141714" cy="603504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/>
              <a:t> 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7827762" y="6459485"/>
            <a:ext cx="7260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8/9/17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2563" y="6459485"/>
            <a:ext cx="57366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77226" y="6459485"/>
            <a:ext cx="4286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BD3A08C5-CC68-3947-88A8-A9E34C1A68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756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10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3073" y="5318791"/>
            <a:ext cx="7699046" cy="606090"/>
          </a:xfrm>
        </p:spPr>
        <p:txBody>
          <a:bodyPr anchor="t"/>
          <a:lstStyle>
            <a:lvl1pPr marL="0" indent="0">
              <a:buNone/>
              <a:defRPr sz="1350" b="0"/>
            </a:lvl1pPr>
            <a:lvl2pPr marL="257163" indent="0">
              <a:buNone/>
              <a:defRPr sz="1125" b="1"/>
            </a:lvl2pPr>
            <a:lvl3pPr marL="514325" indent="0">
              <a:buNone/>
              <a:defRPr sz="1013" b="1"/>
            </a:lvl3pPr>
            <a:lvl4pPr marL="771487" indent="0">
              <a:buNone/>
              <a:defRPr sz="900" b="1"/>
            </a:lvl4pPr>
            <a:lvl5pPr marL="1028649" indent="0">
              <a:buNone/>
              <a:defRPr sz="900" b="1"/>
            </a:lvl5pPr>
            <a:lvl6pPr marL="1285811" indent="0">
              <a:buNone/>
              <a:defRPr sz="900" b="1"/>
            </a:lvl6pPr>
            <a:lvl7pPr marL="1542973" indent="0">
              <a:buNone/>
              <a:defRPr sz="900" b="1"/>
            </a:lvl7pPr>
            <a:lvl8pPr marL="1800135" indent="0">
              <a:buNone/>
              <a:defRPr sz="900" b="1"/>
            </a:lvl8pPr>
            <a:lvl9pPr marL="2057298" indent="0">
              <a:buNone/>
              <a:defRPr sz="900" b="1"/>
            </a:lvl9pPr>
          </a:lstStyle>
          <a:p>
            <a:pPr lvl="0"/>
            <a:r>
              <a:rPr lang="en-US" dirty="0"/>
              <a:t>Image caption</a:t>
            </a:r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3" hasCustomPrompt="1"/>
          </p:nvPr>
        </p:nvSpPr>
        <p:spPr>
          <a:xfrm>
            <a:off x="721896" y="1182536"/>
            <a:ext cx="7700210" cy="3991874"/>
          </a:xfrm>
          <a:solidFill>
            <a:schemeClr val="accent2">
              <a:alpha val="29804"/>
            </a:schemeClr>
          </a:solidFill>
        </p:spPr>
        <p:txBody>
          <a:bodyPr anchor="ctr">
            <a:normAutofit/>
          </a:bodyPr>
          <a:lstStyle>
            <a:lvl1pPr marL="0" indent="0">
              <a:buNone/>
              <a:defRPr sz="1800" baseline="0">
                <a:sym typeface="Wingdings"/>
              </a:defRPr>
            </a:lvl1pPr>
          </a:lstStyle>
          <a:p>
            <a:r>
              <a:rPr lang="en-US" dirty="0"/>
              <a:t>To insert image here, click icon 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Slide title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721896" y="1038154"/>
            <a:ext cx="770021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8/9/17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D3A08C5-CC68-3947-88A8-A9E34C1A68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33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ble Placeholder 4"/>
          <p:cNvSpPr>
            <a:spLocks noGrp="1"/>
          </p:cNvSpPr>
          <p:nvPr>
            <p:ph type="tbl" sz="quarter" idx="13" hasCustomPrompt="1"/>
          </p:nvPr>
        </p:nvSpPr>
        <p:spPr>
          <a:xfrm>
            <a:off x="721896" y="1155032"/>
            <a:ext cx="7690684" cy="4734491"/>
          </a:xfrm>
        </p:spPr>
        <p:txBody>
          <a:bodyPr anchor="ctr"/>
          <a:lstStyle>
            <a:lvl1pPr marL="0" indent="0">
              <a:buNone/>
              <a:defRPr baseline="0">
                <a:sym typeface="Wingdings"/>
              </a:defRPr>
            </a:lvl1pPr>
          </a:lstStyle>
          <a:p>
            <a:r>
              <a:rPr lang="en-US" dirty="0"/>
              <a:t>Click icon to create table 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Slide title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721896" y="1038154"/>
            <a:ext cx="770021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8/9/17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D3A08C5-CC68-3947-88A8-A9E34C1A68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192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with Text 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ble Placeholder 4"/>
          <p:cNvSpPr>
            <a:spLocks noGrp="1"/>
          </p:cNvSpPr>
          <p:nvPr>
            <p:ph type="tbl" sz="quarter" idx="13"/>
          </p:nvPr>
        </p:nvSpPr>
        <p:spPr>
          <a:xfrm>
            <a:off x="721896" y="1182532"/>
            <a:ext cx="7700210" cy="3650725"/>
          </a:xfrm>
        </p:spPr>
        <p:txBody>
          <a:bodyPr anchor="ctr"/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baseline="0">
                <a:sym typeface="Wingdings"/>
              </a:defRPr>
            </a:lvl1pPr>
          </a:lstStyle>
          <a:p>
            <a:endParaRPr lang="en-US" dirty="0"/>
          </a:p>
          <a:p>
            <a:r>
              <a:rPr lang="en-US" dirty="0"/>
              <a:t>Click icon to create table  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721896" y="5012014"/>
            <a:ext cx="7690684" cy="87750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Slide title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721896" y="1038154"/>
            <a:ext cx="770021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8/9/17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D3A08C5-CC68-3947-88A8-A9E34C1A68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2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2"/>
          <p:cNvSpPr>
            <a:spLocks noGrp="1"/>
          </p:cNvSpPr>
          <p:nvPr>
            <p:ph type="pic" idx="14"/>
          </p:nvPr>
        </p:nvSpPr>
        <p:spPr>
          <a:xfrm>
            <a:off x="721895" y="1230660"/>
            <a:ext cx="2392566" cy="4590038"/>
          </a:xfrm>
          <a:solidFill>
            <a:schemeClr val="accent2">
              <a:alpha val="29804"/>
            </a:schemeClr>
          </a:solidFill>
        </p:spPr>
        <p:txBody>
          <a:bodyPr anchor="ctr">
            <a:normAutofit/>
          </a:bodyPr>
          <a:lstStyle>
            <a:lvl1pPr marL="0" indent="0">
              <a:buNone/>
              <a:defRPr sz="1050" spc="0" baseline="0">
                <a:sym typeface="Wingdings"/>
              </a:defRPr>
            </a:lvl1pPr>
            <a:lvl2pPr marL="257163" indent="0">
              <a:buNone/>
              <a:defRPr sz="1575"/>
            </a:lvl2pPr>
            <a:lvl3pPr marL="514325" indent="0">
              <a:buNone/>
              <a:defRPr sz="1350"/>
            </a:lvl3pPr>
            <a:lvl4pPr marL="771487" indent="0">
              <a:buNone/>
              <a:defRPr sz="1125"/>
            </a:lvl4pPr>
            <a:lvl5pPr marL="1028649" indent="0">
              <a:buNone/>
              <a:defRPr sz="1125"/>
            </a:lvl5pPr>
            <a:lvl6pPr marL="1285811" indent="0">
              <a:buNone/>
              <a:defRPr sz="1125"/>
            </a:lvl6pPr>
            <a:lvl7pPr marL="1542973" indent="0">
              <a:buNone/>
              <a:defRPr sz="1125"/>
            </a:lvl7pPr>
            <a:lvl8pPr marL="1800135" indent="0">
              <a:buNone/>
              <a:defRPr sz="1125"/>
            </a:lvl8pPr>
            <a:lvl9pPr marL="2057298" indent="0">
              <a:buNone/>
              <a:defRPr sz="1125"/>
            </a:lvl9pPr>
          </a:lstStyle>
          <a:p>
            <a:endParaRPr lang="en-US" dirty="0"/>
          </a:p>
        </p:txBody>
      </p:sp>
      <p:sp>
        <p:nvSpPr>
          <p:cNvPr id="20" name="Picture Placeholder 2"/>
          <p:cNvSpPr>
            <a:spLocks noGrp="1"/>
          </p:cNvSpPr>
          <p:nvPr>
            <p:ph type="pic" idx="15"/>
          </p:nvPr>
        </p:nvSpPr>
        <p:spPr>
          <a:xfrm>
            <a:off x="3375717" y="1230660"/>
            <a:ext cx="2392566" cy="4590038"/>
          </a:xfrm>
          <a:solidFill>
            <a:schemeClr val="accent2">
              <a:alpha val="29804"/>
            </a:schemeClr>
          </a:solidFill>
        </p:spPr>
        <p:txBody>
          <a:bodyPr anchor="ctr">
            <a:normAutofit/>
          </a:bodyPr>
          <a:lstStyle>
            <a:lvl1pPr marL="0" indent="0">
              <a:buNone/>
              <a:defRPr sz="1050">
                <a:sym typeface="Wingdings"/>
              </a:defRPr>
            </a:lvl1pPr>
            <a:lvl2pPr marL="257163" indent="0">
              <a:buNone/>
              <a:defRPr sz="1575"/>
            </a:lvl2pPr>
            <a:lvl3pPr marL="514325" indent="0">
              <a:buNone/>
              <a:defRPr sz="1350"/>
            </a:lvl3pPr>
            <a:lvl4pPr marL="771487" indent="0">
              <a:buNone/>
              <a:defRPr sz="1125"/>
            </a:lvl4pPr>
            <a:lvl5pPr marL="1028649" indent="0">
              <a:buNone/>
              <a:defRPr sz="1125"/>
            </a:lvl5pPr>
            <a:lvl6pPr marL="1285811" indent="0">
              <a:buNone/>
              <a:defRPr sz="1125"/>
            </a:lvl6pPr>
            <a:lvl7pPr marL="1542973" indent="0">
              <a:buNone/>
              <a:defRPr sz="1125"/>
            </a:lvl7pPr>
            <a:lvl8pPr marL="1800135" indent="0">
              <a:buNone/>
              <a:defRPr sz="1125"/>
            </a:lvl8pPr>
            <a:lvl9pPr marL="2057298" indent="0">
              <a:buNone/>
              <a:defRPr sz="1125"/>
            </a:lvl9pPr>
          </a:lstStyle>
          <a:p>
            <a:endParaRPr lang="en-US" dirty="0"/>
          </a:p>
        </p:txBody>
      </p:sp>
      <p:sp>
        <p:nvSpPr>
          <p:cNvPr id="21" name="Picture Placeholder 2"/>
          <p:cNvSpPr>
            <a:spLocks noGrp="1"/>
          </p:cNvSpPr>
          <p:nvPr>
            <p:ph type="pic" idx="16"/>
          </p:nvPr>
        </p:nvSpPr>
        <p:spPr>
          <a:xfrm>
            <a:off x="6029539" y="1230651"/>
            <a:ext cx="2392566" cy="4590038"/>
          </a:xfrm>
          <a:solidFill>
            <a:schemeClr val="accent2">
              <a:alpha val="29804"/>
            </a:schemeClr>
          </a:solidFill>
        </p:spPr>
        <p:txBody>
          <a:bodyPr anchor="ctr">
            <a:normAutofit/>
          </a:bodyPr>
          <a:lstStyle>
            <a:lvl1pPr marL="0" indent="0">
              <a:buNone/>
              <a:defRPr sz="1050">
                <a:sym typeface="Wingdings"/>
              </a:defRPr>
            </a:lvl1pPr>
            <a:lvl2pPr marL="257163" indent="0">
              <a:buNone/>
              <a:defRPr sz="1575"/>
            </a:lvl2pPr>
            <a:lvl3pPr marL="514325" indent="0">
              <a:buNone/>
              <a:defRPr sz="1350"/>
            </a:lvl3pPr>
            <a:lvl4pPr marL="771487" indent="0">
              <a:buNone/>
              <a:defRPr sz="1125"/>
            </a:lvl4pPr>
            <a:lvl5pPr marL="1028649" indent="0">
              <a:buNone/>
              <a:defRPr sz="1125"/>
            </a:lvl5pPr>
            <a:lvl6pPr marL="1285811" indent="0">
              <a:buNone/>
              <a:defRPr sz="1125"/>
            </a:lvl6pPr>
            <a:lvl7pPr marL="1542973" indent="0">
              <a:buNone/>
              <a:defRPr sz="1125"/>
            </a:lvl7pPr>
            <a:lvl8pPr marL="1800135" indent="0">
              <a:buNone/>
              <a:defRPr sz="1125"/>
            </a:lvl8pPr>
            <a:lvl9pPr marL="2057298" indent="0">
              <a:buNone/>
              <a:defRPr sz="1125"/>
            </a:lvl9pPr>
          </a:lstStyle>
          <a:p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Slide title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721896" y="1038154"/>
            <a:ext cx="770021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r>
              <a:rPr lang="en-US"/>
              <a:t>8/9/17</a:t>
            </a:r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BD3A08C5-CC68-3947-88A8-A9E34C1A68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329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-1 text, 2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2"/>
          <p:cNvSpPr>
            <a:spLocks noGrp="1"/>
          </p:cNvSpPr>
          <p:nvPr>
            <p:ph type="pic" idx="15"/>
          </p:nvPr>
        </p:nvSpPr>
        <p:spPr>
          <a:xfrm>
            <a:off x="3310572" y="1230660"/>
            <a:ext cx="2457711" cy="4609702"/>
          </a:xfrm>
          <a:solidFill>
            <a:schemeClr val="accent2">
              <a:alpha val="29804"/>
            </a:schemeClr>
          </a:solidFill>
        </p:spPr>
        <p:txBody>
          <a:bodyPr anchor="ctr">
            <a:normAutofit/>
          </a:bodyPr>
          <a:lstStyle>
            <a:lvl1pPr marL="0" indent="0">
              <a:buNone/>
              <a:defRPr sz="1050">
                <a:sym typeface="Wingdings"/>
              </a:defRPr>
            </a:lvl1pPr>
            <a:lvl2pPr marL="257163" indent="0">
              <a:buNone/>
              <a:defRPr sz="1575"/>
            </a:lvl2pPr>
            <a:lvl3pPr marL="514325" indent="0">
              <a:buNone/>
              <a:defRPr sz="1350"/>
            </a:lvl3pPr>
            <a:lvl4pPr marL="771487" indent="0">
              <a:buNone/>
              <a:defRPr sz="1125"/>
            </a:lvl4pPr>
            <a:lvl5pPr marL="1028649" indent="0">
              <a:buNone/>
              <a:defRPr sz="1125"/>
            </a:lvl5pPr>
            <a:lvl6pPr marL="1285811" indent="0">
              <a:buNone/>
              <a:defRPr sz="1125"/>
            </a:lvl6pPr>
            <a:lvl7pPr marL="1542973" indent="0">
              <a:buNone/>
              <a:defRPr sz="1125"/>
            </a:lvl7pPr>
            <a:lvl8pPr marL="1800135" indent="0">
              <a:buNone/>
              <a:defRPr sz="1125"/>
            </a:lvl8pPr>
            <a:lvl9pPr marL="2057298" indent="0">
              <a:buNone/>
              <a:defRPr sz="1125"/>
            </a:lvl9pPr>
          </a:lstStyle>
          <a:p>
            <a:endParaRPr lang="en-US" dirty="0"/>
          </a:p>
        </p:txBody>
      </p:sp>
      <p:sp>
        <p:nvSpPr>
          <p:cNvPr id="21" name="Picture Placeholder 2"/>
          <p:cNvSpPr>
            <a:spLocks noGrp="1"/>
          </p:cNvSpPr>
          <p:nvPr>
            <p:ph type="pic" idx="16"/>
          </p:nvPr>
        </p:nvSpPr>
        <p:spPr>
          <a:xfrm>
            <a:off x="5964394" y="1230652"/>
            <a:ext cx="2457711" cy="4609702"/>
          </a:xfrm>
          <a:solidFill>
            <a:schemeClr val="accent2">
              <a:alpha val="29804"/>
            </a:schemeClr>
          </a:solidFill>
        </p:spPr>
        <p:txBody>
          <a:bodyPr anchor="ctr">
            <a:normAutofit/>
          </a:bodyPr>
          <a:lstStyle>
            <a:lvl1pPr marL="0" indent="0">
              <a:buNone/>
              <a:defRPr sz="1050">
                <a:sym typeface="Wingdings"/>
              </a:defRPr>
            </a:lvl1pPr>
            <a:lvl2pPr marL="257163" indent="0">
              <a:buNone/>
              <a:defRPr sz="1575"/>
            </a:lvl2pPr>
            <a:lvl3pPr marL="514325" indent="0">
              <a:buNone/>
              <a:defRPr sz="1350"/>
            </a:lvl3pPr>
            <a:lvl4pPr marL="771487" indent="0">
              <a:buNone/>
              <a:defRPr sz="1125"/>
            </a:lvl4pPr>
            <a:lvl5pPr marL="1028649" indent="0">
              <a:buNone/>
              <a:defRPr sz="1125"/>
            </a:lvl5pPr>
            <a:lvl6pPr marL="1285811" indent="0">
              <a:buNone/>
              <a:defRPr sz="1125"/>
            </a:lvl6pPr>
            <a:lvl7pPr marL="1542973" indent="0">
              <a:buNone/>
              <a:defRPr sz="1125"/>
            </a:lvl7pPr>
            <a:lvl8pPr marL="1800135" indent="0">
              <a:buNone/>
              <a:defRPr sz="1125"/>
            </a:lvl8pPr>
            <a:lvl9pPr marL="2057298" indent="0">
              <a:buNone/>
              <a:defRPr sz="1125"/>
            </a:lvl9pPr>
          </a:lstStyle>
          <a:p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Slide title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721896" y="1038154"/>
            <a:ext cx="770021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r>
              <a:rPr lang="en-US"/>
              <a:t>8/9/17</a:t>
            </a:r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BD3A08C5-CC68-3947-88A8-A9E34C1A68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721896" y="1230651"/>
            <a:ext cx="2351505" cy="4610156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72200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721896" y="1120847"/>
            <a:ext cx="7700210" cy="4729348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First level text</a:t>
            </a:r>
          </a:p>
          <a:p>
            <a:pPr lvl="1"/>
            <a:r>
              <a:rPr lang="en-US" dirty="0"/>
              <a:t>Second level text</a:t>
            </a:r>
          </a:p>
          <a:p>
            <a:pPr lvl="2"/>
            <a:r>
              <a:rPr lang="en-US" dirty="0"/>
              <a:t>Third level text</a:t>
            </a:r>
          </a:p>
          <a:p>
            <a:pPr lvl="3"/>
            <a:r>
              <a:rPr lang="en-US" dirty="0"/>
              <a:t>Fourth level text</a:t>
            </a:r>
          </a:p>
          <a:p>
            <a:pPr lvl="4"/>
            <a:r>
              <a:rPr lang="en-US" dirty="0"/>
              <a:t>Fifth level text</a:t>
            </a: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721896" y="1038154"/>
            <a:ext cx="770021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Slide title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8/9/17</a:t>
            </a:r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D3A08C5-CC68-3947-88A8-A9E34C1A68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48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21896" y="1127527"/>
            <a:ext cx="3687530" cy="4722664"/>
          </a:xfrm>
        </p:spPr>
        <p:txBody>
          <a:bodyPr/>
          <a:lstStyle>
            <a:lvl1pPr marL="214313" indent="-214313">
              <a:lnSpc>
                <a:spcPct val="100000"/>
              </a:lnSpc>
              <a:buFont typeface="Arial" charset="0"/>
              <a:buChar char="•"/>
              <a:defRPr baseline="0"/>
            </a:lvl1pPr>
            <a:lvl2pPr marL="257162" indent="0">
              <a:buFont typeface="Arial" charset="0"/>
              <a:buNone/>
              <a:defRPr/>
            </a:lvl2pPr>
            <a:lvl3pPr marL="514324" indent="0">
              <a:buFont typeface="Arial" charset="0"/>
              <a:buNone/>
              <a:defRPr/>
            </a:lvl3pPr>
            <a:lvl4pPr marL="771486" indent="0">
              <a:buFont typeface="Arial" charset="0"/>
              <a:buNone/>
              <a:defRPr/>
            </a:lvl4pPr>
            <a:lvl5pPr marL="1028649" indent="0">
              <a:buFont typeface="Arial" charset="0"/>
              <a:buNone/>
              <a:defRPr/>
            </a:lvl5pPr>
          </a:lstStyle>
          <a:p>
            <a:pPr lvl="0"/>
            <a:r>
              <a:rPr lang="en-US" dirty="0"/>
              <a:t>Point 1</a:t>
            </a:r>
          </a:p>
          <a:p>
            <a:pPr lvl="0"/>
            <a:r>
              <a:rPr lang="en-US" dirty="0"/>
              <a:t>Point 2</a:t>
            </a:r>
          </a:p>
          <a:p>
            <a:pPr lvl="0"/>
            <a:r>
              <a:rPr lang="en-US" dirty="0"/>
              <a:t>Point 3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734576" y="1127531"/>
            <a:ext cx="3687530" cy="4722663"/>
          </a:xfrm>
        </p:spPr>
        <p:txBody>
          <a:bodyPr/>
          <a:lstStyle>
            <a:lvl1pPr marL="214313" indent="-214313">
              <a:buFont typeface="Arial" charset="0"/>
              <a:buChar char="•"/>
              <a:defRPr/>
            </a:lvl1pPr>
          </a:lstStyle>
          <a:p>
            <a:pPr lvl="0"/>
            <a:r>
              <a:rPr lang="en-US" dirty="0"/>
              <a:t>Point 1</a:t>
            </a:r>
          </a:p>
          <a:p>
            <a:pPr lvl="0"/>
            <a:r>
              <a:rPr lang="en-US" dirty="0"/>
              <a:t>Point 2</a:t>
            </a:r>
          </a:p>
          <a:p>
            <a:pPr lvl="0"/>
            <a:r>
              <a:rPr lang="en-US" dirty="0"/>
              <a:t>Point 3</a:t>
            </a:r>
          </a:p>
          <a:p>
            <a:pPr lvl="0"/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Slide title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721896" y="1038154"/>
            <a:ext cx="770021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8/9/17</a:t>
            </a:r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D3A08C5-CC68-3947-88A8-A9E34C1A68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90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68937"/>
            <a:ext cx="9144000" cy="599395"/>
          </a:xfrm>
          <a:prstGeom prst="rect">
            <a:avLst/>
          </a:prstGeom>
        </p:spPr>
      </p:pic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21896" y="365130"/>
            <a:ext cx="7700210" cy="6730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721896" y="1210035"/>
            <a:ext cx="7700210" cy="45788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827762" y="6459485"/>
            <a:ext cx="7260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8/9/17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2563" y="6459485"/>
            <a:ext cx="57366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77226" y="6459485"/>
            <a:ext cx="4286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BD3A08C5-CC68-3947-88A8-A9E34C1A68A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372" y="5978312"/>
            <a:ext cx="666035" cy="612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6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9" r:id="rId1"/>
    <p:sldLayoutId id="2147483991" r:id="rId2"/>
    <p:sldLayoutId id="2147483990" r:id="rId3"/>
    <p:sldLayoutId id="2147483992" r:id="rId4"/>
    <p:sldLayoutId id="2147483993" r:id="rId5"/>
    <p:sldLayoutId id="2147483975" r:id="rId6"/>
    <p:sldLayoutId id="2147483999" r:id="rId7"/>
    <p:sldLayoutId id="2147483978" r:id="rId8"/>
    <p:sldLayoutId id="2147483976" r:id="rId9"/>
    <p:sldLayoutId id="2147483986" r:id="rId10"/>
    <p:sldLayoutId id="2147483987" r:id="rId11"/>
    <p:sldLayoutId id="2147483984" r:id="rId12"/>
    <p:sldLayoutId id="2147483998" r:id="rId13"/>
    <p:sldLayoutId id="2147483977" r:id="rId14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kern="1200">
          <a:solidFill>
            <a:schemeClr val="tx2"/>
          </a:solidFill>
          <a:latin typeface="Gill Sans" charset="0"/>
          <a:ea typeface="Gill Sans" charset="0"/>
          <a:cs typeface="Gill Sans" charset="0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750"/>
        </a:spcBef>
        <a:spcAft>
          <a:spcPts val="1000"/>
        </a:spcAft>
        <a:buFont typeface="Arial"/>
        <a:buChar char="•"/>
        <a:defRPr sz="21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1000"/>
        </a:spcAft>
        <a:buFont typeface="Arial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1000"/>
        </a:spcAft>
        <a:buFont typeface="Arial"/>
        <a:buChar char="•"/>
        <a:defRPr sz="15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1000"/>
        </a:spcAft>
        <a:buFont typeface="Arial"/>
        <a:buChar char="•"/>
        <a:defRPr sz="135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1000"/>
        </a:spcAft>
        <a:buFont typeface="Arial"/>
        <a:buChar char="•"/>
        <a:defRPr sz="135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52" userDrawn="1">
          <p15:clr>
            <a:srgbClr val="F26B43"/>
          </p15:clr>
        </p15:guide>
        <p15:guide id="2" pos="545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4572"/>
            <a:ext cx="9144000" cy="60342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6"/>
            <a:ext cx="7886700" cy="40147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827762" y="6459485"/>
            <a:ext cx="7260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005A5B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8/9/17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2563" y="6459485"/>
            <a:ext cx="57366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rgbClr val="005A5B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77226" y="6459485"/>
            <a:ext cx="4286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i="0">
                <a:solidFill>
                  <a:srgbClr val="005A5B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BD3A08C5-CC68-3947-88A8-A9E34C1A68A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372" y="5978312"/>
            <a:ext cx="666035" cy="612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8769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96" r:id="rId1"/>
    <p:sldLayoutId id="2147483994" r:id="rId2"/>
    <p:sldLayoutId id="2147483997" r:id="rId3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2"/>
          </a:solidFill>
          <a:latin typeface="Gill Sans" charset="0"/>
          <a:ea typeface="Gill Sans" charset="0"/>
          <a:cs typeface="Gill Sans" charset="0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750"/>
        </a:spcBef>
        <a:spcAft>
          <a:spcPts val="1000"/>
        </a:spcAft>
        <a:buFont typeface="Arial"/>
        <a:buChar char="•"/>
        <a:defRPr sz="2100" kern="1200" baseline="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1000"/>
        </a:spcAft>
        <a:buFont typeface="Arial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1000"/>
        </a:spcAft>
        <a:buFont typeface="Arial"/>
        <a:buChar char="•"/>
        <a:defRPr sz="15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1000"/>
        </a:spcAft>
        <a:buFont typeface="Arial"/>
        <a:buChar char="•"/>
        <a:defRPr sz="135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1000"/>
        </a:spcAft>
        <a:buFont typeface="Arial"/>
        <a:buChar char="•"/>
        <a:defRPr sz="135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52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39557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827762" y="6459485"/>
            <a:ext cx="7260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>
                    <a:alpha val="55000"/>
                  </a:schemeClr>
                </a:solidFill>
                <a:effectLst>
                  <a:outerShdw sx="1000" sy="1000" algn="ctr" rotWithShape="0">
                    <a:srgbClr val="000000"/>
                  </a:outerShdw>
                </a:effectLst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8/9/17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2563" y="6459485"/>
            <a:ext cx="57366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alpha val="55000"/>
                  </a:schemeClr>
                </a:solidFill>
                <a:effectLst>
                  <a:outerShdw sx="1000" sy="1000" algn="ctr" rotWithShape="0">
                    <a:srgbClr val="000000"/>
                  </a:outerShdw>
                </a:effectLst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77226" y="6459485"/>
            <a:ext cx="4286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i="0">
                <a:solidFill>
                  <a:schemeClr val="tx2">
                    <a:alpha val="55000"/>
                  </a:schemeClr>
                </a:solidFill>
                <a:effectLst>
                  <a:outerShdw sx="1000" sy="1000" algn="ctr" rotWithShape="0">
                    <a:srgbClr val="000000"/>
                  </a:outerShdw>
                </a:effectLst>
                <a:latin typeface="Arial" charset="0"/>
                <a:ea typeface="Arial" charset="0"/>
                <a:cs typeface="Arial" charset="0"/>
              </a:defRPr>
            </a:lvl1pPr>
          </a:lstStyle>
          <a:p>
            <a:fld id="{BD3A08C5-CC68-3947-88A8-A9E34C1A68A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5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372" y="5978312"/>
            <a:ext cx="666035" cy="612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47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8" r:id="rId1"/>
    <p:sldLayoutId id="2147484007" r:id="rId2"/>
    <p:sldLayoutId id="2147484009" r:id="rId3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2"/>
          </a:solidFill>
          <a:latin typeface="Gill Sans" charset="0"/>
          <a:ea typeface="Gill Sans" charset="0"/>
          <a:cs typeface="Gill Sans" charset="0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750"/>
        </a:spcBef>
        <a:spcAft>
          <a:spcPts val="1000"/>
        </a:spcAft>
        <a:buFont typeface="Arial"/>
        <a:buChar char="•"/>
        <a:defRPr sz="2100" kern="1200" baseline="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1000"/>
        </a:spcAft>
        <a:buFont typeface="Arial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1000"/>
        </a:spcAft>
        <a:buFont typeface="Arial"/>
        <a:buChar char="•"/>
        <a:defRPr sz="15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1000"/>
        </a:spcAft>
        <a:buFont typeface="Arial"/>
        <a:buChar char="•"/>
        <a:defRPr sz="135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1000"/>
        </a:spcAft>
        <a:buFont typeface="Arial"/>
        <a:buChar char="•"/>
        <a:defRPr sz="135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4551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7" r:id="rId1"/>
    <p:sldLayoutId id="2147484027" r:id="rId2"/>
    <p:sldLayoutId id="2147484028" r:id="rId3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15710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5A5B"/>
                </a:solidFill>
                <a:latin typeface="Gill Sans MT" panose="020B0502020104020203" pitchFamily="34" charset="0"/>
              </a:rPr>
              <a:t>Parking Fee Program</a:t>
            </a:r>
            <a:br>
              <a:rPr lang="en-US" dirty="0">
                <a:solidFill>
                  <a:srgbClr val="005A5B"/>
                </a:solidFill>
                <a:latin typeface="Gill Sans MT" panose="020B0502020104020203" pitchFamily="34" charset="0"/>
              </a:rPr>
            </a:br>
            <a:r>
              <a:rPr lang="en-US" dirty="0">
                <a:solidFill>
                  <a:srgbClr val="005A5B"/>
                </a:solidFill>
                <a:latin typeface="Gill Sans MT" panose="020B0502020104020203" pitchFamily="34" charset="0"/>
              </a:rPr>
              <a:t>2020 Update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Gill Sans MT" panose="020B0502020104020203" pitchFamily="34" charset="0"/>
              </a:rPr>
              <a:t>Parks Advisory Board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>
                <a:latin typeface="Gill Sans MT" panose="020B0502020104020203" pitchFamily="34" charset="0"/>
              </a:rPr>
              <a:t>Eric Christensen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>
                <a:latin typeface="Gill Sans MT" panose="020B0502020104020203" pitchFamily="34" charset="0"/>
              </a:rPr>
              <a:t>October 13, 2020</a:t>
            </a:r>
          </a:p>
        </p:txBody>
      </p:sp>
    </p:spTree>
    <p:extLst>
      <p:ext uri="{BB962C8B-B14F-4D97-AF65-F5344CB8AC3E}">
        <p14:creationId xmlns:p14="http://schemas.microsoft.com/office/powerpoint/2010/main" val="193747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21896" y="1190446"/>
            <a:ext cx="7700210" cy="4659746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en-US" sz="2600" b="1" u="sng" dirty="0"/>
              <a:t>When</a:t>
            </a:r>
            <a:endParaRPr lang="en-US" sz="2600" dirty="0"/>
          </a:p>
          <a:p>
            <a:r>
              <a:rPr lang="en-US" sz="2600" dirty="0"/>
              <a:t>Daily + year-round</a:t>
            </a:r>
          </a:p>
          <a:p>
            <a:r>
              <a:rPr lang="en-US" sz="2600" dirty="0"/>
              <a:t>Fee booths opened late June due to COVID-19</a:t>
            </a:r>
          </a:p>
          <a:p>
            <a:pPr marL="45720" indent="0">
              <a:buNone/>
            </a:pPr>
            <a:r>
              <a:rPr lang="en-US" sz="2600" b="1" u="sng" dirty="0"/>
              <a:t>Where</a:t>
            </a:r>
            <a:endParaRPr lang="en-US" sz="2600" dirty="0"/>
          </a:p>
          <a:p>
            <a:r>
              <a:rPr lang="en-US" sz="2600" dirty="0"/>
              <a:t>Frenchman’s Bar Regional Park</a:t>
            </a:r>
          </a:p>
          <a:p>
            <a:r>
              <a:rPr lang="en-US" sz="2600" dirty="0"/>
              <a:t>Lewisville Regional Park</a:t>
            </a:r>
          </a:p>
          <a:p>
            <a:r>
              <a:rPr lang="en-US" sz="2600" dirty="0"/>
              <a:t>Salmon Creek Regional Park (@ </a:t>
            </a:r>
            <a:r>
              <a:rPr lang="en-US" sz="2600" dirty="0" err="1"/>
              <a:t>Klineline</a:t>
            </a:r>
            <a:r>
              <a:rPr lang="en-US" sz="2600" dirty="0"/>
              <a:t> Pond)</a:t>
            </a:r>
          </a:p>
          <a:p>
            <a:r>
              <a:rPr lang="en-US" sz="2600" dirty="0"/>
              <a:t>Vancouver Lake Regional Park</a:t>
            </a:r>
          </a:p>
          <a:p>
            <a:pPr marL="45720" indent="0">
              <a:buNone/>
            </a:pPr>
            <a:endParaRPr lang="en-US" sz="1200" dirty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5A5B"/>
                </a:solidFill>
              </a:rPr>
              <a:t>Parking Fees: Overview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dirty="0"/>
              <a:t>10/13/20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dirty="0"/>
              <a:t>Parking Fee Collection – 2020 Review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D3A08C5-CC68-3947-88A8-A9E34C1A68A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351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Placeholder 13"/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3970984412"/>
              </p:ext>
            </p:extLst>
          </p:nvPr>
        </p:nvGraphicFramePr>
        <p:xfrm>
          <a:off x="721897" y="1775438"/>
          <a:ext cx="7700209" cy="33071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54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82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82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82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8181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Revenue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447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Fee Booths</a:t>
                      </a:r>
                      <a:endParaRPr lang="en-US" sz="2000" u="none" strike="noStrike" baseline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fontAlgn="b"/>
                      <a:r>
                        <a:rPr lang="en-US" sz="2000" u="none" strike="noStrike" baseline="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Daily FC/Passes/IR/Meters)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385,402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469,429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465,939 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0596">
                <a:tc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23146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Annual Pass Sales (PSC/BGCC/78</a:t>
                      </a:r>
                      <a:r>
                        <a:rPr lang="en-US" sz="2000" u="none" strike="noStrike" baseline="30000" dirty="0">
                          <a:solidFill>
                            <a:schemeClr val="tx1"/>
                          </a:solidFill>
                          <a:effectLst/>
                        </a:rPr>
                        <a:t>th</a:t>
                      </a:r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/Online) 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63,780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56,820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31,119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0596">
                <a:tc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1796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Parking Contracts/Passes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-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12,773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52,504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0596">
                <a:tc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1796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Gross Sales Revenue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7620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449,182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539,022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549,562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5A5B"/>
                </a:solidFill>
              </a:rPr>
              <a:t>Parking Fees: Revenue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dirty="0"/>
              <a:t>10/13/20</a:t>
            </a:r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Parking Fee Collection – 2020 Review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D3A08C5-CC68-3947-88A8-A9E34C1A68A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237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5A5B"/>
                </a:solidFill>
              </a:rPr>
              <a:t>Parking Fees: Transaction Volume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dirty="0"/>
              <a:t>10/13/20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dirty="0"/>
              <a:t>Parking Fee Collection – 2020 Review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D3A08C5-CC68-3947-88A8-A9E34C1A68A7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7" name="Table Placeholder 6"/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1882271932"/>
              </p:ext>
            </p:extLst>
          </p:nvPr>
        </p:nvGraphicFramePr>
        <p:xfrm>
          <a:off x="1145310" y="1199073"/>
          <a:ext cx="7276795" cy="50182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9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03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33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33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87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2020</a:t>
                      </a:r>
                    </a:p>
                  </a:txBody>
                  <a:tcPr marL="6350" marR="6350" marT="6350" marB="0" anchor="b"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lnB w="381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308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Frenchman’s Bar</a:t>
                      </a:r>
                    </a:p>
                  </a:txBody>
                  <a:tcPr marL="6350" marR="6350" marT="6350" marB="0" anchor="b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24,694</a:t>
                      </a:r>
                    </a:p>
                  </a:txBody>
                  <a:tcPr marL="6350" marR="6350" marT="6350" marB="0" anchor="b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26,962</a:t>
                      </a:r>
                    </a:p>
                  </a:txBody>
                  <a:tcPr marL="6350" marR="6350" marT="6350" marB="0" anchor="b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28,254 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291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Klineline</a:t>
                      </a:r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Pond (SC)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9,431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19,993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21,612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291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Lewisville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17,203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38,956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43,762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291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Vancouver Lake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7,714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19,341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24,292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5291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Uncategorized</a:t>
                      </a:r>
                    </a:p>
                  </a:txBody>
                  <a:tcPr marL="6350" marR="7620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-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1,652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5291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SUBTOTAL</a:t>
                      </a:r>
                    </a:p>
                  </a:txBody>
                  <a:tcPr marL="6350" marR="7620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59,042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105,298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119,572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308">
                <a:tc>
                  <a:txBody>
                    <a:bodyPr/>
                    <a:lstStyle/>
                    <a:p>
                      <a:pPr marL="457200" marR="0" lvl="1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2308">
                <a:tc>
                  <a:txBody>
                    <a:bodyPr/>
                    <a:lstStyle/>
                    <a:p>
                      <a:pPr marL="457200" marR="0" lvl="1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u="sng" strike="noStrike" dirty="0">
                          <a:solidFill>
                            <a:schemeClr val="tx1"/>
                          </a:solidFill>
                          <a:effectLst/>
                        </a:rPr>
                        <a:t>Parking Meters</a:t>
                      </a:r>
                      <a:endParaRPr lang="en-US" sz="2000" b="1" i="0" u="sng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sng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sng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5291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Frenchman's Bar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14,976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6,445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4,153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5291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Klineline</a:t>
                      </a:r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Pond (SC)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12,254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6,497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3,743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5291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Lewisville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18,327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7,818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4,129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5291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Vancouver Lake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11,618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4,177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2,884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5291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SUBTOTAL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57,175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24,937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14,909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5291">
                <a:tc>
                  <a:txBody>
                    <a:bodyPr/>
                    <a:lstStyle/>
                    <a:p>
                      <a:pPr algn="r" fontAlgn="b"/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5291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116,217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130,235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134,481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676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Placeholder 13"/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2159838609"/>
              </p:ext>
            </p:extLst>
          </p:nvPr>
        </p:nvGraphicFramePr>
        <p:xfrm>
          <a:off x="721896" y="1176652"/>
          <a:ext cx="7700209" cy="47623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54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82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82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82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5176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Location of Sale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795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Frenchman's Bar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548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645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494 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795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Klineline</a:t>
                      </a:r>
                      <a:r>
                        <a:rPr lang="en-US" sz="2000" u="none" strike="noStrike" baseline="0" dirty="0">
                          <a:solidFill>
                            <a:schemeClr val="tx1"/>
                          </a:solidFill>
                          <a:effectLst/>
                        </a:rPr>
                        <a:t> @ </a:t>
                      </a:r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SC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227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596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623 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795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Lewisville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532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1,209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961 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795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Vancouver Lake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173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460 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795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Battle Ground CC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688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858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968 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0795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78th St.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264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354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444 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0795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Online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1,651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596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N/A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0795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PSC - Permit Ctr.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154 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0795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4,133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4,618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4,104 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5A5B"/>
                </a:solidFill>
              </a:rPr>
              <a:t>Parking Fees: Annual Pass Sales Volume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dirty="0"/>
              <a:t>10/13/20</a:t>
            </a:r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Parking Fee Collection – 2020 Review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D3A08C5-CC68-3947-88A8-A9E34C1A68A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129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10/13/20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Parking Fee Collection – 2020 Review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A08C5-CC68-3947-88A8-A9E34C1A68A7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Comments and questions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/>
              <a:t>Clark County Parks and Lands</a:t>
            </a:r>
          </a:p>
          <a:p>
            <a:r>
              <a:rPr lang="en-US" dirty="0"/>
              <a:t>4700 NE 78</a:t>
            </a:r>
            <a:r>
              <a:rPr lang="en-US" baseline="30000" dirty="0"/>
              <a:t>th</a:t>
            </a:r>
            <a:r>
              <a:rPr lang="en-US" dirty="0"/>
              <a:t> St.</a:t>
            </a:r>
          </a:p>
          <a:p>
            <a:r>
              <a:rPr lang="en-US" dirty="0"/>
              <a:t>Vancouver, WA 98666</a:t>
            </a:r>
          </a:p>
        </p:txBody>
      </p:sp>
    </p:spTree>
    <p:extLst>
      <p:ext uri="{BB962C8B-B14F-4D97-AF65-F5344CB8AC3E}">
        <p14:creationId xmlns:p14="http://schemas.microsoft.com/office/powerpoint/2010/main" val="333915082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1: standard slide">
  <a:themeElements>
    <a:clrScheme name="Clark_County">
      <a:dk1>
        <a:srgbClr val="000000"/>
      </a:dk1>
      <a:lt1>
        <a:srgbClr val="FFFFFF"/>
      </a:lt1>
      <a:dk2>
        <a:srgbClr val="565F65"/>
      </a:dk2>
      <a:lt2>
        <a:srgbClr val="E7E6E6"/>
      </a:lt2>
      <a:accent1>
        <a:srgbClr val="00595B"/>
      </a:accent1>
      <a:accent2>
        <a:srgbClr val="BBC035"/>
      </a:accent2>
      <a:accent3>
        <a:srgbClr val="D7872A"/>
      </a:accent3>
      <a:accent4>
        <a:srgbClr val="BB4050"/>
      </a:accent4>
      <a:accent5>
        <a:srgbClr val="81627B"/>
      </a:accent5>
      <a:accent6>
        <a:srgbClr val="D3E2D6"/>
      </a:accent6>
      <a:hlink>
        <a:srgbClr val="BCC135"/>
      </a:hlink>
      <a:folHlink>
        <a:srgbClr val="D7872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7308PPTtemplate-widescreenV2" id="{CE5D76EA-F285-5C46-B7FC-10D67A87D625}" vid="{6584357F-6C1A-5F46-B421-E0E8B8DD0D40}"/>
    </a:ext>
  </a:extLst>
</a:theme>
</file>

<file path=ppt/theme/theme2.xml><?xml version="1.0" encoding="utf-8"?>
<a:theme xmlns:a="http://schemas.openxmlformats.org/drawingml/2006/main" name="MASTER 2: full color slide">
  <a:themeElements>
    <a:clrScheme name="Clark_County">
      <a:dk1>
        <a:srgbClr val="000000"/>
      </a:dk1>
      <a:lt1>
        <a:srgbClr val="FFFFFF"/>
      </a:lt1>
      <a:dk2>
        <a:srgbClr val="565F65"/>
      </a:dk2>
      <a:lt2>
        <a:srgbClr val="E7E6E6"/>
      </a:lt2>
      <a:accent1>
        <a:srgbClr val="00595B"/>
      </a:accent1>
      <a:accent2>
        <a:srgbClr val="BBC035"/>
      </a:accent2>
      <a:accent3>
        <a:srgbClr val="D7872A"/>
      </a:accent3>
      <a:accent4>
        <a:srgbClr val="BB4050"/>
      </a:accent4>
      <a:accent5>
        <a:srgbClr val="81627B"/>
      </a:accent5>
      <a:accent6>
        <a:srgbClr val="D3E2D6"/>
      </a:accent6>
      <a:hlink>
        <a:srgbClr val="BCC135"/>
      </a:hlink>
      <a:folHlink>
        <a:srgbClr val="D7872A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7308PPTtemplate-widescreenV2" id="{CE5D76EA-F285-5C46-B7FC-10D67A87D625}" vid="{0B011555-5D57-4640-BBEF-58C720999D0F}"/>
    </a:ext>
  </a:extLst>
</a:theme>
</file>

<file path=ppt/theme/theme3.xml><?xml version="1.0" encoding="utf-8"?>
<a:theme xmlns:a="http://schemas.openxmlformats.org/drawingml/2006/main" name="MASTER 3: simple slide">
  <a:themeElements>
    <a:clrScheme name="Clark_County">
      <a:dk1>
        <a:srgbClr val="000000"/>
      </a:dk1>
      <a:lt1>
        <a:srgbClr val="FFFFFF"/>
      </a:lt1>
      <a:dk2>
        <a:srgbClr val="565F65"/>
      </a:dk2>
      <a:lt2>
        <a:srgbClr val="E7E6E6"/>
      </a:lt2>
      <a:accent1>
        <a:srgbClr val="00595B"/>
      </a:accent1>
      <a:accent2>
        <a:srgbClr val="BBC035"/>
      </a:accent2>
      <a:accent3>
        <a:srgbClr val="D7872A"/>
      </a:accent3>
      <a:accent4>
        <a:srgbClr val="BB4050"/>
      </a:accent4>
      <a:accent5>
        <a:srgbClr val="81627B"/>
      </a:accent5>
      <a:accent6>
        <a:srgbClr val="D3E2D6"/>
      </a:accent6>
      <a:hlink>
        <a:srgbClr val="BCC135"/>
      </a:hlink>
      <a:folHlink>
        <a:srgbClr val="D7872A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ASTER 4: blank">
  <a:themeElements>
    <a:clrScheme name="Clark_County">
      <a:dk1>
        <a:srgbClr val="000000"/>
      </a:dk1>
      <a:lt1>
        <a:srgbClr val="FFFFFF"/>
      </a:lt1>
      <a:dk2>
        <a:srgbClr val="565F65"/>
      </a:dk2>
      <a:lt2>
        <a:srgbClr val="E7E6E6"/>
      </a:lt2>
      <a:accent1>
        <a:srgbClr val="00595B"/>
      </a:accent1>
      <a:accent2>
        <a:srgbClr val="BBC035"/>
      </a:accent2>
      <a:accent3>
        <a:srgbClr val="D7872A"/>
      </a:accent3>
      <a:accent4>
        <a:srgbClr val="BB4050"/>
      </a:accent4>
      <a:accent5>
        <a:srgbClr val="81627B"/>
      </a:accent5>
      <a:accent6>
        <a:srgbClr val="D3E2D6"/>
      </a:accent6>
      <a:hlink>
        <a:srgbClr val="BCC135"/>
      </a:hlink>
      <a:folHlink>
        <a:srgbClr val="D7872A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ClarkCo_template</Template>
  <TotalTime>2761</TotalTime>
  <Words>296</Words>
  <Application>Microsoft Office PowerPoint</Application>
  <PresentationFormat>On-screen Show (4:3)</PresentationFormat>
  <Paragraphs>153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Garamond</vt:lpstr>
      <vt:lpstr>Gill Sans</vt:lpstr>
      <vt:lpstr>Gill Sans MT</vt:lpstr>
      <vt:lpstr>MASTER 1: standard slide</vt:lpstr>
      <vt:lpstr>MASTER 2: full color slide</vt:lpstr>
      <vt:lpstr>MASTER 3: simple slide</vt:lpstr>
      <vt:lpstr>MASTER 4: blank</vt:lpstr>
      <vt:lpstr>Parking Fee Program 2020 Update</vt:lpstr>
      <vt:lpstr>Parking Fees: Overview</vt:lpstr>
      <vt:lpstr>Parking Fees: Revenue</vt:lpstr>
      <vt:lpstr>Parking Fees: Transaction Volume</vt:lpstr>
      <vt:lpstr>Parking Fees: Annual Pass Sales Volume</vt:lpstr>
      <vt:lpstr>Thank you!</vt:lpstr>
    </vt:vector>
  </TitlesOfParts>
  <Company>Clark County / Communications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Leigh Radford</dc:creator>
  <cp:lastModifiedBy>Eric Christensen</cp:lastModifiedBy>
  <cp:revision>144</cp:revision>
  <cp:lastPrinted>2020-01-24T01:47:04Z</cp:lastPrinted>
  <dcterms:created xsi:type="dcterms:W3CDTF">2017-07-26T13:51:17Z</dcterms:created>
  <dcterms:modified xsi:type="dcterms:W3CDTF">2020-10-06T00:14:33Z</dcterms:modified>
</cp:coreProperties>
</file>