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  <p:sldMasterId id="2147483995" r:id="rId2"/>
    <p:sldMasterId id="2147484000" r:id="rId3"/>
    <p:sldMasterId id="2147484010" r:id="rId4"/>
  </p:sldMasterIdLst>
  <p:notesMasterIdLst>
    <p:notesMasterId r:id="rId9"/>
  </p:notesMasterIdLst>
  <p:handoutMasterIdLst>
    <p:handoutMasterId r:id="rId10"/>
  </p:handoutMasterIdLst>
  <p:sldIdLst>
    <p:sldId id="272" r:id="rId5"/>
    <p:sldId id="289" r:id="rId6"/>
    <p:sldId id="286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5A5B"/>
    <a:srgbClr val="D8872A"/>
    <a:srgbClr val="FFFFFF"/>
    <a:srgbClr val="BCC135"/>
    <a:srgbClr val="DFA33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40"/>
    <p:restoredTop sz="94622"/>
  </p:normalViewPr>
  <p:slideViewPr>
    <p:cSldViewPr snapToGrid="0" snapToObjects="1">
      <p:cViewPr varScale="1">
        <p:scale>
          <a:sx n="68" d="100"/>
          <a:sy n="68" d="100"/>
        </p:scale>
        <p:origin x="66" y="864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8/31/2020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Welcome! Here are a few pointers for our call:</a:t>
            </a:r>
          </a:p>
          <a:p>
            <a:r>
              <a:rPr lang="en-US" b="1" dirty="0"/>
              <a:t> </a:t>
            </a:r>
            <a:r>
              <a:rPr lang="en-US" b="1" dirty="0">
                <a:solidFill>
                  <a:srgbClr val="6A6B6C"/>
                </a:solidFill>
                <a:latin typeface="CiscoSansTT Light"/>
              </a:rPr>
              <a:t> 	</a:t>
            </a:r>
            <a:r>
              <a:rPr lang="en-US" b="1" dirty="0">
                <a:latin typeface="CiscoSansTT Light"/>
              </a:rPr>
              <a:t>Mute button- turns red      when you mute your audio. Click again to unmute.</a:t>
            </a:r>
          </a:p>
          <a:p>
            <a:r>
              <a:rPr lang="en-US" dirty="0">
                <a:latin typeface="CiscoSansTT Light"/>
              </a:rPr>
              <a:t>Please mute your video to allow priority for translators.</a:t>
            </a:r>
          </a:p>
          <a:p>
            <a:r>
              <a:rPr lang="en-US" dirty="0">
                <a:latin typeface="CiscoSansTT Light"/>
              </a:rPr>
              <a:t>Please identify yourself when talking so we can capture accurate minutes. Meeting is being recorded.</a:t>
            </a:r>
          </a:p>
          <a:p>
            <a:r>
              <a:rPr lang="en-US" dirty="0">
                <a:latin typeface="CiscoSansTT Light"/>
              </a:rPr>
              <a:t>“Chat” function has been disabled due to public disclosure rules.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Community Action Advisory Board 9/1/2020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Community Action Advisory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254"/>
          <a:stretch/>
        </p:blipFill>
        <p:spPr bwMode="auto">
          <a:xfrm>
            <a:off x="1036623" y="1725396"/>
            <a:ext cx="42986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3" r="63515"/>
          <a:stretch/>
        </p:blipFill>
        <p:spPr bwMode="auto">
          <a:xfrm>
            <a:off x="4065742" y="1739468"/>
            <a:ext cx="362309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79EEE-B1D5-4B28-8221-D9B89807C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490" y="4620266"/>
            <a:ext cx="3794827" cy="213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5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5221950"/>
          </a:xfrm>
        </p:spPr>
        <p:txBody>
          <a:bodyPr>
            <a:normAutofit/>
          </a:bodyPr>
          <a:lstStyle/>
          <a:p>
            <a:r>
              <a:rPr lang="en-US" dirty="0"/>
              <a:t>Introductions (info)</a:t>
            </a:r>
          </a:p>
          <a:p>
            <a:endParaRPr lang="en-US" dirty="0"/>
          </a:p>
          <a:p>
            <a:r>
              <a:rPr lang="en-US" dirty="0"/>
              <a:t>Approval of May minutes (action)</a:t>
            </a:r>
          </a:p>
          <a:p>
            <a:endParaRPr lang="en-US" dirty="0"/>
          </a:p>
          <a:p>
            <a:r>
              <a:rPr lang="en-US" dirty="0"/>
              <a:t>July 2019-March 2020 Outcomes Report (Rebecca)</a:t>
            </a:r>
          </a:p>
          <a:p>
            <a:endParaRPr lang="en-US" dirty="0"/>
          </a:p>
          <a:p>
            <a:r>
              <a:rPr lang="en-US" dirty="0"/>
              <a:t>Task Force Updates</a:t>
            </a:r>
          </a:p>
          <a:p>
            <a:pPr lvl="1"/>
            <a:r>
              <a:rPr lang="en-US" dirty="0"/>
              <a:t>Advocacy Task Force (did not meet)</a:t>
            </a:r>
          </a:p>
          <a:p>
            <a:pPr lvl="1"/>
            <a:r>
              <a:rPr lang="en-US" dirty="0"/>
              <a:t>Community Needs Assessment (Rebecca)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Items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9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896137"/>
          </a:xfrm>
        </p:spPr>
        <p:txBody>
          <a:bodyPr>
            <a:normAutofit/>
          </a:bodyPr>
          <a:lstStyle/>
          <a:p>
            <a:r>
              <a:rPr lang="en-US" dirty="0"/>
              <a:t>COVID Funding Update (Michael)</a:t>
            </a:r>
          </a:p>
          <a:p>
            <a:pPr lvl="1"/>
            <a:r>
              <a:rPr lang="en-US" dirty="0"/>
              <a:t>CDBG </a:t>
            </a:r>
          </a:p>
          <a:p>
            <a:pPr lvl="1"/>
            <a:r>
              <a:rPr lang="en-US" dirty="0"/>
              <a:t>County Title V</a:t>
            </a:r>
          </a:p>
          <a:p>
            <a:pPr lvl="1"/>
            <a:r>
              <a:rPr lang="en-US" dirty="0"/>
              <a:t>EFSP</a:t>
            </a:r>
          </a:p>
          <a:p>
            <a:pPr lvl="1"/>
            <a:r>
              <a:rPr lang="en-US" dirty="0"/>
              <a:t>ERAP </a:t>
            </a:r>
          </a:p>
          <a:p>
            <a:pPr lvl="1"/>
            <a:r>
              <a:rPr lang="en-US" dirty="0"/>
              <a:t>ESG</a:t>
            </a:r>
          </a:p>
          <a:p>
            <a:pPr>
              <a:spcBef>
                <a:spcPts val="1200"/>
              </a:spcBef>
            </a:pPr>
            <a:r>
              <a:rPr lang="en-US" dirty="0"/>
              <a:t>City of Vancouver Affordable Housing and Homeless Services Update (Peggy)</a:t>
            </a:r>
          </a:p>
          <a:p>
            <a:pPr>
              <a:spcBef>
                <a:spcPts val="1200"/>
              </a:spcBef>
            </a:pPr>
            <a:r>
              <a:rPr lang="en-US" dirty="0"/>
              <a:t>Point-in-Time County Presentation (Dale Whitley)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Items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91CA64C-5A3C-44EE-9FB3-F1C8049F276F}"/>
              </a:ext>
            </a:extLst>
          </p:cNvPr>
          <p:cNvSpPr txBox="1">
            <a:spLocks/>
          </p:cNvSpPr>
          <p:nvPr/>
        </p:nvSpPr>
        <p:spPr>
          <a:xfrm>
            <a:off x="2832056" y="1732670"/>
            <a:ext cx="5852160" cy="2150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1000"/>
              </a:spcAft>
              <a:buFont typeface="Arial"/>
              <a:buChar char="•"/>
              <a:defRPr sz="21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0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00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000"/>
              </a:spcAft>
              <a:buFont typeface="Arial"/>
              <a:buChar char="•"/>
              <a:defRPr sz="135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1000"/>
              </a:spcAft>
              <a:buFont typeface="Arial"/>
              <a:buChar char="•"/>
              <a:defRPr sz="135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FEMA </a:t>
            </a:r>
          </a:p>
          <a:p>
            <a:pPr lvl="1"/>
            <a:r>
              <a:rPr lang="en-US" dirty="0"/>
              <a:t>Q&amp;I Shelter</a:t>
            </a:r>
          </a:p>
          <a:p>
            <a:pPr lvl="1"/>
            <a:r>
              <a:rPr lang="en-US" dirty="0"/>
              <a:t>Other new funding</a:t>
            </a:r>
          </a:p>
          <a:p>
            <a:pPr lvl="2"/>
            <a:r>
              <a:rPr lang="en-US" dirty="0"/>
              <a:t>Commerce New Shelter Grant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8986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896137"/>
          </a:xfrm>
        </p:spPr>
        <p:txBody>
          <a:bodyPr>
            <a:normAutofit/>
          </a:bodyPr>
          <a:lstStyle/>
          <a:p>
            <a:r>
              <a:rPr lang="en-US" dirty="0"/>
              <a:t>Open Forum </a:t>
            </a:r>
            <a:r>
              <a:rPr lang="en-US" b="0" dirty="0"/>
              <a:t>(up to 3 minutes)</a:t>
            </a:r>
          </a:p>
          <a:p>
            <a:endParaRPr lang="en-US" dirty="0"/>
          </a:p>
          <a:p>
            <a:r>
              <a:rPr lang="en-US" dirty="0"/>
              <a:t>Other Business</a:t>
            </a:r>
          </a:p>
          <a:p>
            <a:pPr lvl="1"/>
            <a:r>
              <a:rPr lang="en-US" dirty="0"/>
              <a:t>January All Day Meeting Suggestions</a:t>
            </a:r>
          </a:p>
          <a:p>
            <a:pPr lvl="1"/>
            <a:r>
              <a:rPr lang="en-US" dirty="0"/>
              <a:t>WLIHA Conference</a:t>
            </a:r>
          </a:p>
          <a:p>
            <a:pPr marL="342900" lvl="1" indent="0">
              <a:spcAft>
                <a:spcPts val="0"/>
              </a:spcAft>
              <a:buNone/>
            </a:pPr>
            <a:endParaRPr lang="en-US" dirty="0"/>
          </a:p>
          <a:p>
            <a:pPr marL="342900" lvl="1" indent="0">
              <a:spcAft>
                <a:spcPts val="0"/>
              </a:spcAft>
              <a:buNone/>
            </a:pPr>
            <a:endParaRPr lang="en-US" dirty="0"/>
          </a:p>
          <a:p>
            <a:pPr marL="342900" lvl="1" indent="0" algn="ctr">
              <a:buNone/>
            </a:pPr>
            <a:r>
              <a:rPr lang="en-US" sz="2000" b="1" i="1" dirty="0"/>
              <a:t>Save the Date: November 3, 2020 - next CAAB meeting</a:t>
            </a:r>
          </a:p>
          <a:p>
            <a:pPr lvl="1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9/1/2020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6083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2183</TotalTime>
  <Words>155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CiscoSansTT Light</vt:lpstr>
      <vt:lpstr>Garamond</vt:lpstr>
      <vt:lpstr>Gill Sans</vt:lpstr>
      <vt:lpstr>MASTER 1: standard slide</vt:lpstr>
      <vt:lpstr>MASTER 2: full color slide</vt:lpstr>
      <vt:lpstr>MASTER 3: simple slide</vt:lpstr>
      <vt:lpstr>MASTER 4: blank</vt:lpstr>
      <vt:lpstr>Community Action Advisory Board 9/1/2020</vt:lpstr>
      <vt:lpstr>Agenda Items</vt:lpstr>
      <vt:lpstr>Agenda Items</vt:lpstr>
      <vt:lpstr>Wrap Up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Rebecca Royce</cp:lastModifiedBy>
  <cp:revision>127</cp:revision>
  <cp:lastPrinted>2017-08-07T16:32:17Z</cp:lastPrinted>
  <dcterms:created xsi:type="dcterms:W3CDTF">2017-07-26T13:51:17Z</dcterms:created>
  <dcterms:modified xsi:type="dcterms:W3CDTF">2020-08-31T20:43:40Z</dcterms:modified>
</cp:coreProperties>
</file>