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88" r:id="rId1"/>
    <p:sldMasterId id="2147483995" r:id="rId2"/>
    <p:sldMasterId id="2147484000" r:id="rId3"/>
    <p:sldMasterId id="2147484010" r:id="rId4"/>
  </p:sldMasterIdLst>
  <p:notesMasterIdLst>
    <p:notesMasterId r:id="rId14"/>
  </p:notesMasterIdLst>
  <p:handoutMasterIdLst>
    <p:handoutMasterId r:id="rId15"/>
  </p:handoutMasterIdLst>
  <p:sldIdLst>
    <p:sldId id="256" r:id="rId5"/>
    <p:sldId id="276" r:id="rId6"/>
    <p:sldId id="261" r:id="rId7"/>
    <p:sldId id="262" r:id="rId8"/>
    <p:sldId id="263" r:id="rId9"/>
    <p:sldId id="267" r:id="rId10"/>
    <p:sldId id="273" r:id="rId11"/>
    <p:sldId id="275" r:id="rId12"/>
    <p:sldId id="274" r:id="rId13"/>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52" userDrawn="1">
          <p15:clr>
            <a:srgbClr val="A4A3A4"/>
          </p15:clr>
        </p15:guide>
        <p15:guide id="2" pos="5364"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niges, Carolyn" initials="CH" lastIdx="3" clrIdx="0"/>
  <p:cmAuthor id="1" name="Grant DeJongh" initials="GD" lastIdx="1" clrIdx="1">
    <p:extLst>
      <p:ext uri="{19B8F6BF-5375-455C-9EA6-DF929625EA0E}">
        <p15:presenceInfo xmlns:p15="http://schemas.microsoft.com/office/powerpoint/2012/main" userId="S::Grant.DeJongh@clark.wa.gov::85dcba2c-7c36-46ba-8fbd-19f1ff60deba" providerId="AD"/>
      </p:ext>
    </p:extLst>
  </p:cmAuthor>
  <p:cmAuthor id="2" name="Kevin Tyler" initials="KT" lastIdx="6" clrIdx="2">
    <p:extLst>
      <p:ext uri="{19B8F6BF-5375-455C-9EA6-DF929625EA0E}">
        <p15:presenceInfo xmlns:p15="http://schemas.microsoft.com/office/powerpoint/2012/main" userId="S::Kevin.Tyler@clark.wa.gov::372d58cc-2aaf-4200-b4ba-73c945bd8924" providerId="AD"/>
      </p:ext>
    </p:extLst>
  </p:cmAuthor>
  <p:cmAuthor id="3" name="Greg Johnson" initials="GJ" lastIdx="6" clrIdx="3">
    <p:extLst>
      <p:ext uri="{19B8F6BF-5375-455C-9EA6-DF929625EA0E}">
        <p15:presenceInfo xmlns:p15="http://schemas.microsoft.com/office/powerpoint/2012/main" userId="S::Greg.Johnson@clark.wa.gov::c7011269-1aec-4749-a98b-af4cd91a07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5A5B"/>
    <a:srgbClr val="D8872A"/>
    <a:srgbClr val="BCC135"/>
    <a:srgbClr val="DFA33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52" autoAdjust="0"/>
    <p:restoredTop sz="93792" autoAdjust="0"/>
  </p:normalViewPr>
  <p:slideViewPr>
    <p:cSldViewPr snapToGrid="0" snapToObjects="1">
      <p:cViewPr varScale="1">
        <p:scale>
          <a:sx n="114" d="100"/>
          <a:sy n="114" d="100"/>
        </p:scale>
        <p:origin x="1350" y="102"/>
      </p:cViewPr>
      <p:guideLst>
        <p:guide orient="horz" pos="4152"/>
        <p:guide pos="5364"/>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42" d="100"/>
          <a:sy n="142" d="100"/>
        </p:scale>
        <p:origin x="5864" y="17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7219D85E-939B-F44F-A06B-8ADEE0F99366}" type="datetimeFigureOut">
              <a:rPr lang="en-US" smtClean="0"/>
              <a:t>3/3/2021</a:t>
            </a:fld>
            <a:endParaRPr lang="en-US" dirty="0"/>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960D8527-D853-AA43-922D-46269FE724BE}" type="slidenum">
              <a:rPr lang="en-US" smtClean="0"/>
              <a:t>‹#›</a:t>
            </a:fld>
            <a:endParaRPr lang="en-US" dirty="0"/>
          </a:p>
        </p:txBody>
      </p:sp>
    </p:spTree>
    <p:extLst>
      <p:ext uri="{BB962C8B-B14F-4D97-AF65-F5344CB8AC3E}">
        <p14:creationId xmlns:p14="http://schemas.microsoft.com/office/powerpoint/2010/main" val="1207463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BC6D7CEB-8877-C748-AC58-FC405D8BA0F4}" type="datetimeFigureOut">
              <a:rPr lang="en-US" smtClean="0"/>
              <a:t>3/3/2021</a:t>
            </a:fld>
            <a:endParaRPr lang="en-US" dirty="0"/>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63FBD1CD-C9A7-3343-AB3F-0F32B4D81F28}" type="slidenum">
              <a:rPr lang="en-US" smtClean="0"/>
              <a:t>‹#›</a:t>
            </a:fld>
            <a:endParaRPr lang="en-US" dirty="0"/>
          </a:p>
        </p:txBody>
      </p:sp>
    </p:spTree>
    <p:extLst>
      <p:ext uri="{BB962C8B-B14F-4D97-AF65-F5344CB8AC3E}">
        <p14:creationId xmlns:p14="http://schemas.microsoft.com/office/powerpoint/2010/main" val="1482357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FBD1CD-C9A7-3343-AB3F-0F32B4D81F28}" type="slidenum">
              <a:rPr lang="en-US" smtClean="0"/>
              <a:t>1</a:t>
            </a:fld>
            <a:endParaRPr lang="en-US" dirty="0"/>
          </a:p>
        </p:txBody>
      </p:sp>
    </p:spTree>
    <p:extLst>
      <p:ext uri="{BB962C8B-B14F-4D97-AF65-F5344CB8AC3E}">
        <p14:creationId xmlns:p14="http://schemas.microsoft.com/office/powerpoint/2010/main" val="624034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3FBD1CD-C9A7-3343-AB3F-0F32B4D81F28}" type="slidenum">
              <a:rPr lang="en-US" smtClean="0"/>
              <a:t>6</a:t>
            </a:fld>
            <a:endParaRPr lang="en-US" dirty="0"/>
          </a:p>
        </p:txBody>
      </p:sp>
    </p:spTree>
    <p:extLst>
      <p:ext uri="{BB962C8B-B14F-4D97-AF65-F5344CB8AC3E}">
        <p14:creationId xmlns:p14="http://schemas.microsoft.com/office/powerpoint/2010/main" val="1999202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standard">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122363"/>
            <a:ext cx="6858000" cy="2157102"/>
          </a:xfrm>
          <a:prstGeom prst="rect">
            <a:avLst/>
          </a:prstGeom>
        </p:spPr>
        <p:txBody>
          <a:bodyPr anchor="b"/>
          <a:lstStyle>
            <a:lvl1pPr algn="l">
              <a:defRPr sz="4500"/>
            </a:lvl1pPr>
          </a:lstStyle>
          <a:p>
            <a:r>
              <a:rPr lang="en-US" dirty="0"/>
              <a:t>Presentation title</a:t>
            </a:r>
          </a:p>
        </p:txBody>
      </p:sp>
      <p:sp>
        <p:nvSpPr>
          <p:cNvPr id="3" name="Subtitle 2"/>
          <p:cNvSpPr>
            <a:spLocks noGrp="1"/>
          </p:cNvSpPr>
          <p:nvPr>
            <p:ph type="subTitle" idx="1" hasCustomPrompt="1"/>
          </p:nvPr>
        </p:nvSpPr>
        <p:spPr>
          <a:xfrm>
            <a:off x="1143000" y="3375157"/>
            <a:ext cx="6858000" cy="481824"/>
          </a:xfrm>
          <a:prstGeom prst="rect">
            <a:avLst/>
          </a:prstGeom>
        </p:spPr>
        <p:txBody>
          <a:bodyPr anchor="b">
            <a:normAutofit/>
          </a:bodyPr>
          <a:lstStyle>
            <a:lvl1pPr marL="0" indent="0" algn="l">
              <a:buNone/>
              <a:defRPr sz="21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Subtitle</a:t>
            </a:r>
          </a:p>
        </p:txBody>
      </p:sp>
      <p:sp>
        <p:nvSpPr>
          <p:cNvPr id="8" name="Text Placeholder 7"/>
          <p:cNvSpPr>
            <a:spLocks noGrp="1"/>
          </p:cNvSpPr>
          <p:nvPr>
            <p:ph type="body" sz="quarter" idx="13" hasCustomPrompt="1"/>
          </p:nvPr>
        </p:nvSpPr>
        <p:spPr>
          <a:xfrm>
            <a:off x="1143000" y="3946525"/>
            <a:ext cx="6858000" cy="384843"/>
          </a:xfrm>
        </p:spPr>
        <p:txBody>
          <a:bodyPr anchor="b">
            <a:normAutofit/>
          </a:bodyPr>
          <a:lstStyle>
            <a:lvl1pPr marL="0" indent="0">
              <a:buNone/>
              <a:defRPr sz="1500"/>
            </a:lvl1pPr>
          </a:lstStyle>
          <a:p>
            <a:pPr lvl="0"/>
            <a:r>
              <a:rPr lang="en-US"/>
              <a:t>Presenter</a:t>
            </a:r>
            <a:endParaRPr lang="en-US" dirty="0"/>
          </a:p>
        </p:txBody>
      </p:sp>
      <p:cxnSp>
        <p:nvCxnSpPr>
          <p:cNvPr id="9" name="Straight Connector 8"/>
          <p:cNvCxnSpPr/>
          <p:nvPr userDrawn="1"/>
        </p:nvCxnSpPr>
        <p:spPr>
          <a:xfrm>
            <a:off x="1143000" y="3279465"/>
            <a:ext cx="6858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4" name="Text Placeholder 7"/>
          <p:cNvSpPr>
            <a:spLocks noGrp="1"/>
          </p:cNvSpPr>
          <p:nvPr>
            <p:ph type="body" sz="quarter" idx="14" hasCustomPrompt="1"/>
          </p:nvPr>
        </p:nvSpPr>
        <p:spPr>
          <a:xfrm>
            <a:off x="1143000" y="4420914"/>
            <a:ext cx="6858000" cy="384843"/>
          </a:xfrm>
        </p:spPr>
        <p:txBody>
          <a:bodyPr anchor="b">
            <a:normAutofit/>
          </a:bodyPr>
          <a:lstStyle>
            <a:lvl1pPr marL="0" indent="0">
              <a:buNone/>
              <a:defRPr sz="1500"/>
            </a:lvl1pPr>
          </a:lstStyle>
          <a:p>
            <a:pPr lvl="0"/>
            <a:r>
              <a:rPr lang="en-US" dirty="0"/>
              <a:t>Date</a:t>
            </a:r>
          </a:p>
        </p:txBody>
      </p:sp>
    </p:spTree>
    <p:extLst>
      <p:ext uri="{BB962C8B-B14F-4D97-AF65-F5344CB8AC3E}">
        <p14:creationId xmlns:p14="http://schemas.microsoft.com/office/powerpoint/2010/main" val="21679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Column with Chart/Graph">
    <p:spTree>
      <p:nvGrpSpPr>
        <p:cNvPr id="1" name=""/>
        <p:cNvGrpSpPr/>
        <p:nvPr/>
      </p:nvGrpSpPr>
      <p:grpSpPr>
        <a:xfrm>
          <a:off x="0" y="0"/>
          <a:ext cx="0" cy="0"/>
          <a:chOff x="0" y="0"/>
          <a:chExt cx="0" cy="0"/>
        </a:xfrm>
      </p:grpSpPr>
      <p:sp>
        <p:nvSpPr>
          <p:cNvPr id="20" name="Content Placeholder 19"/>
          <p:cNvSpPr>
            <a:spLocks noGrp="1"/>
          </p:cNvSpPr>
          <p:nvPr>
            <p:ph sz="quarter" idx="13" hasCustomPrompt="1"/>
          </p:nvPr>
        </p:nvSpPr>
        <p:spPr>
          <a:xfrm>
            <a:off x="721896" y="1100033"/>
            <a:ext cx="3516730" cy="4703600"/>
          </a:xfrm>
        </p:spPr>
        <p:txBody>
          <a:bodyPr/>
          <a:lstStyle>
            <a:lvl1pPr marL="0" indent="0">
              <a:buNone/>
              <a:defRPr/>
            </a:lvl1pPr>
          </a:lstStyle>
          <a:p>
            <a:pPr lvl="0"/>
            <a:r>
              <a:rPr lang="en-US" dirty="0"/>
              <a:t>Text</a:t>
            </a:r>
          </a:p>
        </p:txBody>
      </p:sp>
      <p:sp>
        <p:nvSpPr>
          <p:cNvPr id="8" name="Chart Placeholder 7"/>
          <p:cNvSpPr>
            <a:spLocks noGrp="1"/>
          </p:cNvSpPr>
          <p:nvPr>
            <p:ph type="chart" sz="quarter" idx="19"/>
          </p:nvPr>
        </p:nvSpPr>
        <p:spPr>
          <a:xfrm>
            <a:off x="4530749" y="1438999"/>
            <a:ext cx="3891357" cy="4025667"/>
          </a:xfrm>
        </p:spPr>
        <p:txBody>
          <a:bodyPr anchor="ctr"/>
          <a:lstStyle>
            <a:lvl1pPr marL="0" indent="0">
              <a:buNone/>
              <a:defRPr sz="1800" baseline="0">
                <a:sym typeface="Wingdings"/>
              </a:defRPr>
            </a:lvl1pPr>
          </a:lstStyle>
          <a:p>
            <a:endParaRPr lang="en-US" dirty="0"/>
          </a:p>
        </p:txBody>
      </p:sp>
      <p:sp>
        <p:nvSpPr>
          <p:cNvPr id="17" name="Title 16"/>
          <p:cNvSpPr>
            <a:spLocks noGrp="1"/>
          </p:cNvSpPr>
          <p:nvPr>
            <p:ph type="title" hasCustomPrompt="1"/>
          </p:nvPr>
        </p:nvSpPr>
        <p:spPr/>
        <p:txBody>
          <a:bodyPr/>
          <a:lstStyle/>
          <a:p>
            <a:r>
              <a:rPr lang="en-US" dirty="0"/>
              <a:t>Slide title</a:t>
            </a:r>
          </a:p>
        </p:txBody>
      </p:sp>
      <p:cxnSp>
        <p:nvCxnSpPr>
          <p:cNvPr id="19" name="Straight Connector 18"/>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8" name="Date Placeholder 17"/>
          <p:cNvSpPr>
            <a:spLocks noGrp="1"/>
          </p:cNvSpPr>
          <p:nvPr>
            <p:ph type="dt" sz="half" idx="21"/>
          </p:nvPr>
        </p:nvSpPr>
        <p:spPr/>
        <p:txBody>
          <a:bodyPr/>
          <a:lstStyle/>
          <a:p>
            <a:r>
              <a:rPr lang="en-US"/>
              <a:t>8/9/17</a:t>
            </a:r>
            <a:endParaRPr lang="en-US" dirty="0"/>
          </a:p>
        </p:txBody>
      </p:sp>
      <p:sp>
        <p:nvSpPr>
          <p:cNvPr id="21" name="Footer Placeholder 20"/>
          <p:cNvSpPr>
            <a:spLocks noGrp="1"/>
          </p:cNvSpPr>
          <p:nvPr>
            <p:ph type="ftr" sz="quarter" idx="22"/>
          </p:nvPr>
        </p:nvSpPr>
        <p:spPr/>
        <p:txBody>
          <a:bodyPr/>
          <a:lstStyle/>
          <a:p>
            <a:endParaRPr lang="en-US" dirty="0"/>
          </a:p>
        </p:txBody>
      </p:sp>
      <p:sp>
        <p:nvSpPr>
          <p:cNvPr id="22" name="Slide Number Placeholder 21"/>
          <p:cNvSpPr>
            <a:spLocks noGrp="1"/>
          </p:cNvSpPr>
          <p:nvPr>
            <p:ph type="sldNum" sz="quarter" idx="23"/>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202928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Graph with Text Below">
    <p:spTree>
      <p:nvGrpSpPr>
        <p:cNvPr id="1" name=""/>
        <p:cNvGrpSpPr/>
        <p:nvPr/>
      </p:nvGrpSpPr>
      <p:grpSpPr>
        <a:xfrm>
          <a:off x="0" y="0"/>
          <a:ext cx="0" cy="0"/>
          <a:chOff x="0" y="0"/>
          <a:chExt cx="0" cy="0"/>
        </a:xfrm>
      </p:grpSpPr>
      <p:sp>
        <p:nvSpPr>
          <p:cNvPr id="20" name="Content Placeholder 19"/>
          <p:cNvSpPr>
            <a:spLocks noGrp="1"/>
          </p:cNvSpPr>
          <p:nvPr>
            <p:ph sz="quarter" idx="13" hasCustomPrompt="1"/>
          </p:nvPr>
        </p:nvSpPr>
        <p:spPr>
          <a:xfrm>
            <a:off x="721896" y="5352254"/>
            <a:ext cx="7700210" cy="508764"/>
          </a:xfrm>
        </p:spPr>
        <p:txBody>
          <a:bodyPr/>
          <a:lstStyle>
            <a:lvl1pPr marL="0" indent="0">
              <a:buNone/>
              <a:defRPr/>
            </a:lvl1pPr>
          </a:lstStyle>
          <a:p>
            <a:pPr lvl="0"/>
            <a:r>
              <a:rPr lang="en-US" dirty="0"/>
              <a:t>Caption</a:t>
            </a:r>
          </a:p>
        </p:txBody>
      </p:sp>
      <p:sp>
        <p:nvSpPr>
          <p:cNvPr id="8" name="Chart Placeholder 7"/>
          <p:cNvSpPr>
            <a:spLocks noGrp="1"/>
          </p:cNvSpPr>
          <p:nvPr>
            <p:ph type="chart" sz="quarter" idx="19" hasCustomPrompt="1"/>
          </p:nvPr>
        </p:nvSpPr>
        <p:spPr>
          <a:xfrm>
            <a:off x="721896" y="1132146"/>
            <a:ext cx="7700210" cy="4049454"/>
          </a:xfrm>
        </p:spPr>
        <p:txBody>
          <a:bodyPr anchor="ctr">
            <a:normAutofit/>
          </a:bodyPr>
          <a:lstStyle>
            <a:lvl1pPr marL="0" indent="0">
              <a:buNone/>
              <a:defRPr sz="1800" baseline="0">
                <a:sym typeface="Wingdings"/>
              </a:defRPr>
            </a:lvl1pPr>
          </a:lstStyle>
          <a:p>
            <a:r>
              <a:rPr lang="en-US" dirty="0"/>
              <a:t>Click icon to create a chart/graph </a:t>
            </a:r>
          </a:p>
        </p:txBody>
      </p:sp>
      <p:sp>
        <p:nvSpPr>
          <p:cNvPr id="3" name="Title 2"/>
          <p:cNvSpPr>
            <a:spLocks noGrp="1"/>
          </p:cNvSpPr>
          <p:nvPr>
            <p:ph type="title" hasCustomPrompt="1"/>
          </p:nvPr>
        </p:nvSpPr>
        <p:spPr/>
        <p:txBody>
          <a:bodyPr/>
          <a:lstStyle/>
          <a:p>
            <a:r>
              <a:rPr lang="en-US" dirty="0"/>
              <a:t>Slide title</a:t>
            </a:r>
          </a:p>
        </p:txBody>
      </p:sp>
      <p:cxnSp>
        <p:nvCxnSpPr>
          <p:cNvPr id="12" name="Straight Connector 11"/>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Date Placeholder 3"/>
          <p:cNvSpPr>
            <a:spLocks noGrp="1"/>
          </p:cNvSpPr>
          <p:nvPr>
            <p:ph type="dt" sz="half" idx="20"/>
          </p:nvPr>
        </p:nvSpPr>
        <p:spPr/>
        <p:txBody>
          <a:bodyPr/>
          <a:lstStyle/>
          <a:p>
            <a:r>
              <a:rPr lang="en-US"/>
              <a:t>8/9/17</a:t>
            </a:r>
            <a:endParaRPr lang="en-US" dirty="0"/>
          </a:p>
        </p:txBody>
      </p:sp>
      <p:sp>
        <p:nvSpPr>
          <p:cNvPr id="9" name="Footer Placeholder 8"/>
          <p:cNvSpPr>
            <a:spLocks noGrp="1"/>
          </p:cNvSpPr>
          <p:nvPr>
            <p:ph type="ftr" sz="quarter" idx="21"/>
          </p:nvPr>
        </p:nvSpPr>
        <p:spPr/>
        <p:txBody>
          <a:bodyPr/>
          <a:lstStyle/>
          <a:p>
            <a:endParaRPr lang="en-US" dirty="0"/>
          </a:p>
        </p:txBody>
      </p:sp>
      <p:sp>
        <p:nvSpPr>
          <p:cNvPr id="11" name="Slide Number Placeholder 10"/>
          <p:cNvSpPr>
            <a:spLocks noGrp="1"/>
          </p:cNvSpPr>
          <p:nvPr>
            <p:ph type="sldNum" sz="quarter" idx="22"/>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855480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Images with Captions">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723080" y="5244887"/>
            <a:ext cx="3689643" cy="693798"/>
          </a:xfrm>
        </p:spPr>
        <p:txBody>
          <a:bodyPr anchor="t"/>
          <a:lstStyle>
            <a:lvl1pPr marL="0" indent="0">
              <a:buNone/>
              <a:defRPr sz="1350" b="0"/>
            </a:lvl1pPr>
            <a:lvl2pPr marL="257163" indent="0">
              <a:buNone/>
              <a:defRPr sz="1125" b="1"/>
            </a:lvl2pPr>
            <a:lvl3pPr marL="514325" indent="0">
              <a:buNone/>
              <a:defRPr sz="1013" b="1"/>
            </a:lvl3pPr>
            <a:lvl4pPr marL="771487"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8" indent="0">
              <a:buNone/>
              <a:defRPr sz="900" b="1"/>
            </a:lvl9pPr>
          </a:lstStyle>
          <a:p>
            <a:pPr lvl="0"/>
            <a:r>
              <a:rPr lang="en-US" dirty="0"/>
              <a:t>Image caption</a:t>
            </a:r>
          </a:p>
        </p:txBody>
      </p:sp>
      <p:sp>
        <p:nvSpPr>
          <p:cNvPr id="5" name="Text Placeholder 4"/>
          <p:cNvSpPr>
            <a:spLocks noGrp="1"/>
          </p:cNvSpPr>
          <p:nvPr>
            <p:ph type="body" sz="quarter" idx="3" hasCustomPrompt="1"/>
          </p:nvPr>
        </p:nvSpPr>
        <p:spPr>
          <a:xfrm>
            <a:off x="4722507" y="5244887"/>
            <a:ext cx="3707814" cy="693798"/>
          </a:xfrm>
        </p:spPr>
        <p:txBody>
          <a:bodyPr anchor="t"/>
          <a:lstStyle>
            <a:lvl1pPr marL="0" indent="0">
              <a:buNone/>
              <a:defRPr sz="1350" b="0"/>
            </a:lvl1pPr>
            <a:lvl2pPr marL="257163" indent="0">
              <a:buNone/>
              <a:defRPr sz="1125" b="1"/>
            </a:lvl2pPr>
            <a:lvl3pPr marL="514325" indent="0">
              <a:buNone/>
              <a:defRPr sz="1013" b="1"/>
            </a:lvl3pPr>
            <a:lvl4pPr marL="771487"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8" indent="0">
              <a:buNone/>
              <a:defRPr sz="900" b="1"/>
            </a:lvl9pPr>
          </a:lstStyle>
          <a:p>
            <a:pPr lvl="0"/>
            <a:r>
              <a:rPr lang="en-US" dirty="0"/>
              <a:t>Image caption</a:t>
            </a:r>
          </a:p>
        </p:txBody>
      </p:sp>
      <p:sp>
        <p:nvSpPr>
          <p:cNvPr id="15" name="Picture Placeholder 14"/>
          <p:cNvSpPr>
            <a:spLocks noGrp="1"/>
          </p:cNvSpPr>
          <p:nvPr>
            <p:ph type="pic" sz="quarter" idx="13"/>
          </p:nvPr>
        </p:nvSpPr>
        <p:spPr>
          <a:xfrm>
            <a:off x="721895" y="1148159"/>
            <a:ext cx="3690780" cy="3960107"/>
          </a:xfrm>
          <a:solidFill>
            <a:schemeClr val="accent2">
              <a:alpha val="29804"/>
            </a:schemeClr>
          </a:solidFill>
        </p:spPr>
        <p:txBody>
          <a:bodyPr anchor="ctr">
            <a:normAutofit/>
          </a:bodyPr>
          <a:lstStyle>
            <a:lvl1pPr marL="0" indent="0">
              <a:buNone/>
              <a:defRPr sz="1875">
                <a:sym typeface="Wingdings"/>
              </a:defRPr>
            </a:lvl1pPr>
          </a:lstStyle>
          <a:p>
            <a:endParaRPr lang="en-US" dirty="0"/>
          </a:p>
        </p:txBody>
      </p:sp>
      <p:sp>
        <p:nvSpPr>
          <p:cNvPr id="16" name="Picture Placeholder 14"/>
          <p:cNvSpPr>
            <a:spLocks noGrp="1"/>
          </p:cNvSpPr>
          <p:nvPr>
            <p:ph type="pic" sz="quarter" idx="14"/>
          </p:nvPr>
        </p:nvSpPr>
        <p:spPr>
          <a:xfrm>
            <a:off x="4731326" y="1148159"/>
            <a:ext cx="3690780" cy="3960107"/>
          </a:xfrm>
          <a:solidFill>
            <a:schemeClr val="accent2">
              <a:alpha val="29804"/>
            </a:schemeClr>
          </a:solidFill>
        </p:spPr>
        <p:txBody>
          <a:bodyPr anchor="ctr">
            <a:normAutofit/>
          </a:bodyPr>
          <a:lstStyle>
            <a:lvl1pPr marL="0" indent="0">
              <a:buNone/>
              <a:defRPr sz="1875">
                <a:sym typeface="Wingdings"/>
              </a:defRPr>
            </a:lvl1pPr>
          </a:lstStyle>
          <a:p>
            <a:endParaRPr lang="en-US" dirty="0"/>
          </a:p>
        </p:txBody>
      </p:sp>
      <p:sp>
        <p:nvSpPr>
          <p:cNvPr id="17" name="Title 16"/>
          <p:cNvSpPr>
            <a:spLocks noGrp="1"/>
          </p:cNvSpPr>
          <p:nvPr>
            <p:ph type="title" hasCustomPrompt="1"/>
          </p:nvPr>
        </p:nvSpPr>
        <p:spPr/>
        <p:txBody>
          <a:bodyPr/>
          <a:lstStyle/>
          <a:p>
            <a:r>
              <a:rPr lang="en-US" dirty="0"/>
              <a:t>Slide title</a:t>
            </a:r>
          </a:p>
        </p:txBody>
      </p:sp>
      <p:cxnSp>
        <p:nvCxnSpPr>
          <p:cNvPr id="18" name="Straight Connector 17"/>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Date Placeholder 18"/>
          <p:cNvSpPr>
            <a:spLocks noGrp="1"/>
          </p:cNvSpPr>
          <p:nvPr>
            <p:ph type="dt" sz="half" idx="15"/>
          </p:nvPr>
        </p:nvSpPr>
        <p:spPr/>
        <p:txBody>
          <a:bodyPr/>
          <a:lstStyle/>
          <a:p>
            <a:r>
              <a:rPr lang="en-US"/>
              <a:t>8/9/17</a:t>
            </a:r>
            <a:endParaRPr lang="en-US" dirty="0"/>
          </a:p>
        </p:txBody>
      </p:sp>
      <p:sp>
        <p:nvSpPr>
          <p:cNvPr id="20" name="Footer Placeholder 19"/>
          <p:cNvSpPr>
            <a:spLocks noGrp="1"/>
          </p:cNvSpPr>
          <p:nvPr>
            <p:ph type="ftr" sz="quarter" idx="16"/>
          </p:nvPr>
        </p:nvSpPr>
        <p:spPr/>
        <p:txBody>
          <a:bodyPr/>
          <a:lstStyle/>
          <a:p>
            <a:endParaRPr lang="en-US" dirty="0"/>
          </a:p>
        </p:txBody>
      </p:sp>
      <p:sp>
        <p:nvSpPr>
          <p:cNvPr id="21" name="Slide Number Placeholder 20"/>
          <p:cNvSpPr>
            <a:spLocks noGrp="1"/>
          </p:cNvSpPr>
          <p:nvPr>
            <p:ph type="sldNum" sz="quarter" idx="17"/>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529580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image and text">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723080" y="1127534"/>
            <a:ext cx="3689643" cy="4693164"/>
          </a:xfrm>
        </p:spPr>
        <p:txBody>
          <a:bodyPr anchor="t"/>
          <a:lstStyle>
            <a:lvl1pPr marL="0" indent="0">
              <a:buNone/>
              <a:defRPr sz="1350" b="0"/>
            </a:lvl1pPr>
            <a:lvl2pPr marL="257163" indent="0">
              <a:buNone/>
              <a:defRPr sz="1125" b="1"/>
            </a:lvl2pPr>
            <a:lvl3pPr marL="514325" indent="0">
              <a:buNone/>
              <a:defRPr sz="1013" b="1"/>
            </a:lvl3pPr>
            <a:lvl4pPr marL="771487"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8" indent="0">
              <a:buNone/>
              <a:defRPr sz="900" b="1"/>
            </a:lvl9pPr>
          </a:lstStyle>
          <a:p>
            <a:pPr lvl="0"/>
            <a:r>
              <a:rPr lang="en-US" dirty="0"/>
              <a:t>Image caption</a:t>
            </a:r>
          </a:p>
        </p:txBody>
      </p:sp>
      <p:sp>
        <p:nvSpPr>
          <p:cNvPr id="16" name="Picture Placeholder 14"/>
          <p:cNvSpPr>
            <a:spLocks noGrp="1"/>
          </p:cNvSpPr>
          <p:nvPr>
            <p:ph type="pic" sz="quarter" idx="14"/>
          </p:nvPr>
        </p:nvSpPr>
        <p:spPr>
          <a:xfrm>
            <a:off x="4731326" y="1127534"/>
            <a:ext cx="3690780" cy="4693164"/>
          </a:xfrm>
          <a:solidFill>
            <a:schemeClr val="accent2">
              <a:alpha val="29804"/>
            </a:schemeClr>
          </a:solidFill>
        </p:spPr>
        <p:txBody>
          <a:bodyPr anchor="ctr">
            <a:normAutofit/>
          </a:bodyPr>
          <a:lstStyle>
            <a:lvl1pPr marL="0" indent="0">
              <a:buNone/>
              <a:defRPr sz="1875" baseline="0">
                <a:sym typeface="Wingdings"/>
              </a:defRPr>
            </a:lvl1pPr>
          </a:lstStyle>
          <a:p>
            <a:endParaRPr lang="en-US" dirty="0"/>
          </a:p>
        </p:txBody>
      </p:sp>
      <p:sp>
        <p:nvSpPr>
          <p:cNvPr id="17" name="Title 16"/>
          <p:cNvSpPr>
            <a:spLocks noGrp="1"/>
          </p:cNvSpPr>
          <p:nvPr>
            <p:ph type="title" hasCustomPrompt="1"/>
          </p:nvPr>
        </p:nvSpPr>
        <p:spPr/>
        <p:txBody>
          <a:bodyPr/>
          <a:lstStyle/>
          <a:p>
            <a:r>
              <a:rPr lang="en-US" dirty="0"/>
              <a:t>Slide title</a:t>
            </a:r>
          </a:p>
        </p:txBody>
      </p:sp>
      <p:cxnSp>
        <p:nvCxnSpPr>
          <p:cNvPr id="18" name="Straight Connector 17"/>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Date Placeholder 18"/>
          <p:cNvSpPr>
            <a:spLocks noGrp="1"/>
          </p:cNvSpPr>
          <p:nvPr>
            <p:ph type="dt" sz="half" idx="15"/>
          </p:nvPr>
        </p:nvSpPr>
        <p:spPr/>
        <p:txBody>
          <a:bodyPr/>
          <a:lstStyle/>
          <a:p>
            <a:r>
              <a:rPr lang="en-US"/>
              <a:t>8/9/17</a:t>
            </a:r>
            <a:endParaRPr lang="en-US" dirty="0"/>
          </a:p>
        </p:txBody>
      </p:sp>
      <p:sp>
        <p:nvSpPr>
          <p:cNvPr id="20" name="Footer Placeholder 19"/>
          <p:cNvSpPr>
            <a:spLocks noGrp="1"/>
          </p:cNvSpPr>
          <p:nvPr>
            <p:ph type="ftr" sz="quarter" idx="16"/>
          </p:nvPr>
        </p:nvSpPr>
        <p:spPr/>
        <p:txBody>
          <a:bodyPr/>
          <a:lstStyle/>
          <a:p>
            <a:endParaRPr lang="en-US" dirty="0"/>
          </a:p>
        </p:txBody>
      </p:sp>
      <p:sp>
        <p:nvSpPr>
          <p:cNvPr id="21" name="Slide Number Placeholder 20"/>
          <p:cNvSpPr>
            <a:spLocks noGrp="1"/>
          </p:cNvSpPr>
          <p:nvPr>
            <p:ph type="sldNum" sz="quarter" idx="17"/>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490910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with 3 Images">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1897" y="1237535"/>
            <a:ext cx="5169242" cy="4494671"/>
          </a:xfrm>
        </p:spPr>
        <p:txBody>
          <a:bodyPr/>
          <a:lstStyle>
            <a:lvl1pPr>
              <a:defRPr b="1"/>
            </a:lvl1pPr>
          </a:lstStyle>
          <a:p>
            <a:pPr lvl="0"/>
            <a:r>
              <a:rPr lang="en-US" dirty="0"/>
              <a:t>First level text</a:t>
            </a:r>
          </a:p>
          <a:p>
            <a:pPr lvl="1"/>
            <a:r>
              <a:rPr lang="en-US" dirty="0"/>
              <a:t>Second level text</a:t>
            </a:r>
          </a:p>
          <a:p>
            <a:pPr lvl="2"/>
            <a:r>
              <a:rPr lang="en-US" dirty="0"/>
              <a:t>Third level text</a:t>
            </a:r>
          </a:p>
          <a:p>
            <a:pPr lvl="3"/>
            <a:r>
              <a:rPr lang="en-US" dirty="0"/>
              <a:t>Fourth level text</a:t>
            </a:r>
          </a:p>
          <a:p>
            <a:pPr lvl="4"/>
            <a:r>
              <a:rPr lang="en-US" dirty="0"/>
              <a:t>Fifth level text</a:t>
            </a:r>
          </a:p>
        </p:txBody>
      </p:sp>
      <p:sp>
        <p:nvSpPr>
          <p:cNvPr id="12" name="Title 11"/>
          <p:cNvSpPr>
            <a:spLocks noGrp="1"/>
          </p:cNvSpPr>
          <p:nvPr>
            <p:ph type="title" hasCustomPrompt="1"/>
          </p:nvPr>
        </p:nvSpPr>
        <p:spPr/>
        <p:txBody>
          <a:bodyPr/>
          <a:lstStyle/>
          <a:p>
            <a:r>
              <a:rPr lang="en-US" dirty="0"/>
              <a:t>Slide title</a:t>
            </a:r>
          </a:p>
        </p:txBody>
      </p:sp>
      <p:cxnSp>
        <p:nvCxnSpPr>
          <p:cNvPr id="16" name="Straight Connector 15"/>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Date Placeholder 12"/>
          <p:cNvSpPr>
            <a:spLocks noGrp="1"/>
          </p:cNvSpPr>
          <p:nvPr>
            <p:ph type="dt" sz="half" idx="16"/>
          </p:nvPr>
        </p:nvSpPr>
        <p:spPr/>
        <p:txBody>
          <a:bodyPr/>
          <a:lstStyle/>
          <a:p>
            <a:r>
              <a:rPr lang="en-US"/>
              <a:t>8/9/17</a:t>
            </a:r>
            <a:endParaRPr lang="en-US" dirty="0"/>
          </a:p>
        </p:txBody>
      </p:sp>
      <p:sp>
        <p:nvSpPr>
          <p:cNvPr id="14" name="Footer Placeholder 13"/>
          <p:cNvSpPr>
            <a:spLocks noGrp="1"/>
          </p:cNvSpPr>
          <p:nvPr>
            <p:ph type="ftr" sz="quarter" idx="17"/>
          </p:nvPr>
        </p:nvSpPr>
        <p:spPr/>
        <p:txBody>
          <a:bodyPr/>
          <a:lstStyle/>
          <a:p>
            <a:endParaRPr lang="en-US" dirty="0"/>
          </a:p>
        </p:txBody>
      </p:sp>
      <p:sp>
        <p:nvSpPr>
          <p:cNvPr id="15" name="Slide Number Placeholder 14"/>
          <p:cNvSpPr>
            <a:spLocks noGrp="1"/>
          </p:cNvSpPr>
          <p:nvPr>
            <p:ph type="sldNum" sz="quarter" idx="18"/>
          </p:nvPr>
        </p:nvSpPr>
        <p:spPr/>
        <p:txBody>
          <a:bodyPr/>
          <a:lstStyle/>
          <a:p>
            <a:fld id="{BD3A08C5-CC68-3947-88A8-A9E34C1A68A7}" type="slidenum">
              <a:rPr lang="en-US" smtClean="0"/>
              <a:pPr/>
              <a:t>‹#›</a:t>
            </a:fld>
            <a:endParaRPr lang="en-US" dirty="0"/>
          </a:p>
        </p:txBody>
      </p:sp>
      <p:sp>
        <p:nvSpPr>
          <p:cNvPr id="18" name="Picture Placeholder 10"/>
          <p:cNvSpPr>
            <a:spLocks noGrp="1"/>
          </p:cNvSpPr>
          <p:nvPr>
            <p:ph type="pic" sz="quarter" idx="20"/>
          </p:nvPr>
        </p:nvSpPr>
        <p:spPr>
          <a:xfrm>
            <a:off x="6029541" y="1243753"/>
            <a:ext cx="2392565" cy="1401124"/>
          </a:xfrm>
          <a:solidFill>
            <a:schemeClr val="accent2">
              <a:alpha val="29804"/>
            </a:schemeClr>
          </a:solidFill>
        </p:spPr>
        <p:txBody>
          <a:bodyPr anchor="ctr">
            <a:normAutofit/>
          </a:bodyPr>
          <a:lstStyle>
            <a:lvl1pPr marL="0" indent="0">
              <a:buNone/>
              <a:defRPr sz="1013">
                <a:sym typeface="Wingdings"/>
              </a:defRPr>
            </a:lvl1pPr>
          </a:lstStyle>
          <a:p>
            <a:endParaRPr lang="en-US" dirty="0"/>
          </a:p>
        </p:txBody>
      </p:sp>
      <p:sp>
        <p:nvSpPr>
          <p:cNvPr id="20" name="Picture Placeholder 10"/>
          <p:cNvSpPr>
            <a:spLocks noGrp="1"/>
          </p:cNvSpPr>
          <p:nvPr>
            <p:ph type="pic" sz="quarter" idx="21"/>
          </p:nvPr>
        </p:nvSpPr>
        <p:spPr>
          <a:xfrm>
            <a:off x="6029541" y="2787417"/>
            <a:ext cx="2392565" cy="1401124"/>
          </a:xfrm>
          <a:solidFill>
            <a:schemeClr val="accent2">
              <a:alpha val="29804"/>
            </a:schemeClr>
          </a:solidFill>
        </p:spPr>
        <p:txBody>
          <a:bodyPr anchor="ctr">
            <a:normAutofit/>
          </a:bodyPr>
          <a:lstStyle>
            <a:lvl1pPr marL="0" indent="0">
              <a:buNone/>
              <a:defRPr sz="1013">
                <a:sym typeface="Wingdings"/>
              </a:defRPr>
            </a:lvl1pPr>
          </a:lstStyle>
          <a:p>
            <a:endParaRPr lang="en-US" dirty="0"/>
          </a:p>
        </p:txBody>
      </p:sp>
      <p:sp>
        <p:nvSpPr>
          <p:cNvPr id="22" name="Picture Placeholder 10"/>
          <p:cNvSpPr>
            <a:spLocks noGrp="1"/>
          </p:cNvSpPr>
          <p:nvPr>
            <p:ph type="pic" sz="quarter" idx="22"/>
          </p:nvPr>
        </p:nvSpPr>
        <p:spPr>
          <a:xfrm>
            <a:off x="6029541" y="4331082"/>
            <a:ext cx="2392565" cy="1401124"/>
          </a:xfrm>
          <a:solidFill>
            <a:schemeClr val="accent2">
              <a:alpha val="29804"/>
            </a:schemeClr>
          </a:solidFill>
        </p:spPr>
        <p:txBody>
          <a:bodyPr anchor="ctr">
            <a:normAutofit/>
          </a:bodyPr>
          <a:lstStyle>
            <a:lvl1pPr marL="0" indent="0">
              <a:buNone/>
              <a:defRPr sz="1013">
                <a:sym typeface="Wingdings"/>
              </a:defRPr>
            </a:lvl1pPr>
          </a:lstStyle>
          <a:p>
            <a:endParaRPr lang="en-US" dirty="0"/>
          </a:p>
        </p:txBody>
      </p:sp>
    </p:spTree>
    <p:extLst>
      <p:ext uri="{BB962C8B-B14F-4D97-AF65-F5344CB8AC3E}">
        <p14:creationId xmlns:p14="http://schemas.microsoft.com/office/powerpoint/2010/main" val="1580814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7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8/9/17</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523310-2AD4-4E94-A94F-7F990E0B6A8B}" type="slidenum">
              <a:rPr lang="en-US" smtClean="0"/>
              <a:t>‹#›</a:t>
            </a:fld>
            <a:endParaRPr lang="en-US"/>
          </a:p>
        </p:txBody>
      </p:sp>
    </p:spTree>
    <p:extLst>
      <p:ext uri="{BB962C8B-B14F-4D97-AF65-F5344CB8AC3E}">
        <p14:creationId xmlns:p14="http://schemas.microsoft.com/office/powerpoint/2010/main" val="114721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2160983"/>
            <a:ext cx="3139217"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737246"/>
            <a:ext cx="31392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2160983"/>
            <a:ext cx="3139214" cy="576262"/>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737246"/>
            <a:ext cx="313921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8/9/17</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523310-2AD4-4E94-A94F-7F990E0B6A8B}" type="slidenum">
              <a:rPr lang="en-US" smtClean="0"/>
              <a:t>‹#›</a:t>
            </a:fld>
            <a:endParaRPr lang="en-US"/>
          </a:p>
        </p:txBody>
      </p:sp>
    </p:spTree>
    <p:extLst>
      <p:ext uri="{BB962C8B-B14F-4D97-AF65-F5344CB8AC3E}">
        <p14:creationId xmlns:p14="http://schemas.microsoft.com/office/powerpoint/2010/main" val="32506706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665503"/>
            <a:ext cx="6858000" cy="2157102"/>
          </a:xfrm>
          <a:prstGeom prst="rect">
            <a:avLst/>
          </a:prstGeom>
        </p:spPr>
        <p:txBody>
          <a:bodyPr anchor="b"/>
          <a:lstStyle>
            <a:lvl1pPr algn="l">
              <a:defRPr sz="4500"/>
            </a:lvl1pPr>
          </a:lstStyle>
          <a:p>
            <a:r>
              <a:rPr lang="en-US" dirty="0"/>
              <a:t>Section title</a:t>
            </a:r>
          </a:p>
        </p:txBody>
      </p:sp>
      <p:sp>
        <p:nvSpPr>
          <p:cNvPr id="4" name="Date Placeholder 3"/>
          <p:cNvSpPr>
            <a:spLocks noGrp="1"/>
          </p:cNvSpPr>
          <p:nvPr>
            <p:ph type="dt" sz="half" idx="10"/>
          </p:nvPr>
        </p:nvSpPr>
        <p:spPr/>
        <p:txBody>
          <a:bodyPr/>
          <a:lstStyle/>
          <a:p>
            <a:r>
              <a:rPr lang="en-US"/>
              <a:t>8/9/17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246919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Text Placeholder 2"/>
          <p:cNvSpPr>
            <a:spLocks noGrp="1"/>
          </p:cNvSpPr>
          <p:nvPr>
            <p:ph type="body" sz="quarter" idx="17" hasCustomPrompt="1"/>
          </p:nvPr>
        </p:nvSpPr>
        <p:spPr>
          <a:xfrm>
            <a:off x="831898" y="3687731"/>
            <a:ext cx="7539533" cy="659493"/>
          </a:xfrm>
        </p:spPr>
        <p:txBody>
          <a:bodyPr anchor="b">
            <a:normAutofit/>
          </a:bodyPr>
          <a:lstStyle>
            <a:lvl1pPr marL="0" indent="0" algn="r">
              <a:buNone/>
              <a:defRPr sz="1350">
                <a:latin typeface="Garamond" charset="0"/>
                <a:ea typeface="Garamond" charset="0"/>
                <a:cs typeface="Garamond" charset="0"/>
              </a:defRPr>
            </a:lvl1pPr>
          </a:lstStyle>
          <a:p>
            <a:pPr lvl="0"/>
            <a:r>
              <a:rPr lang="en-US" dirty="0"/>
              <a:t>-Author</a:t>
            </a:r>
          </a:p>
        </p:txBody>
      </p:sp>
      <p:sp>
        <p:nvSpPr>
          <p:cNvPr id="5" name="Text Placeholder 4"/>
          <p:cNvSpPr>
            <a:spLocks noGrp="1"/>
          </p:cNvSpPr>
          <p:nvPr>
            <p:ph type="body" sz="quarter" idx="18" hasCustomPrompt="1"/>
          </p:nvPr>
        </p:nvSpPr>
        <p:spPr>
          <a:xfrm>
            <a:off x="831898" y="693739"/>
            <a:ext cx="7538991" cy="2860734"/>
          </a:xfrm>
        </p:spPr>
        <p:txBody>
          <a:bodyPr anchor="b">
            <a:normAutofit/>
          </a:bodyPr>
          <a:lstStyle>
            <a:lvl1pPr marL="0" indent="0">
              <a:buNone/>
              <a:defRPr sz="2700" b="0" i="1">
                <a:latin typeface="Garamond" charset="0"/>
                <a:ea typeface="Garamond" charset="0"/>
                <a:cs typeface="Garamond"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“Quote”</a:t>
            </a:r>
          </a:p>
        </p:txBody>
      </p:sp>
      <p:sp>
        <p:nvSpPr>
          <p:cNvPr id="12" name="Date Placeholder 11"/>
          <p:cNvSpPr>
            <a:spLocks noGrp="1"/>
          </p:cNvSpPr>
          <p:nvPr>
            <p:ph type="dt" sz="half" idx="19"/>
          </p:nvPr>
        </p:nvSpPr>
        <p:spPr/>
        <p:txBody>
          <a:bodyPr/>
          <a:lstStyle/>
          <a:p>
            <a:r>
              <a:rPr lang="en-US"/>
              <a:t>8/9/17</a:t>
            </a:r>
            <a:endParaRPr lang="en-US" dirty="0"/>
          </a:p>
        </p:txBody>
      </p:sp>
      <p:sp>
        <p:nvSpPr>
          <p:cNvPr id="13" name="Footer Placeholder 12"/>
          <p:cNvSpPr>
            <a:spLocks noGrp="1"/>
          </p:cNvSpPr>
          <p:nvPr>
            <p:ph type="ftr" sz="quarter" idx="20"/>
          </p:nvPr>
        </p:nvSpPr>
        <p:spPr/>
        <p:txBody>
          <a:bodyPr/>
          <a:lstStyle/>
          <a:p>
            <a:endParaRPr lang="en-US" dirty="0"/>
          </a:p>
        </p:txBody>
      </p:sp>
      <p:sp>
        <p:nvSpPr>
          <p:cNvPr id="14" name="Slide Number Placeholder 13"/>
          <p:cNvSpPr>
            <a:spLocks noGrp="1"/>
          </p:cNvSpPr>
          <p:nvPr>
            <p:ph type="sldNum" sz="quarter" idx="21"/>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18283371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665505"/>
            <a:ext cx="6858000" cy="1531459"/>
          </a:xfrm>
          <a:prstGeom prst="rect">
            <a:avLst/>
          </a:prstGeom>
        </p:spPr>
        <p:txBody>
          <a:bodyPr anchor="b"/>
          <a:lstStyle>
            <a:lvl1pPr algn="l">
              <a:defRPr sz="4500" baseline="0"/>
            </a:lvl1pPr>
          </a:lstStyle>
          <a:p>
            <a:r>
              <a:rPr lang="en-US" dirty="0"/>
              <a:t>Final slide</a:t>
            </a:r>
          </a:p>
        </p:txBody>
      </p:sp>
      <p:sp>
        <p:nvSpPr>
          <p:cNvPr id="4" name="Date Placeholder 3"/>
          <p:cNvSpPr>
            <a:spLocks noGrp="1"/>
          </p:cNvSpPr>
          <p:nvPr>
            <p:ph type="dt" sz="half" idx="10"/>
          </p:nvPr>
        </p:nvSpPr>
        <p:spPr/>
        <p:txBody>
          <a:bodyPr/>
          <a:lstStyle/>
          <a:p>
            <a:r>
              <a:rPr lang="en-US"/>
              <a:t>8/9/17</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3A08C5-CC68-3947-88A8-A9E34C1A68A7}" type="slidenum">
              <a:rPr lang="en-US" smtClean="0"/>
              <a:pPr/>
              <a:t>‹#›</a:t>
            </a:fld>
            <a:endParaRPr lang="en-US" dirty="0"/>
          </a:p>
        </p:txBody>
      </p:sp>
      <p:sp>
        <p:nvSpPr>
          <p:cNvPr id="7" name="Text Placeholder 4"/>
          <p:cNvSpPr>
            <a:spLocks noGrp="1"/>
          </p:cNvSpPr>
          <p:nvPr>
            <p:ph type="body" sz="quarter" idx="18" hasCustomPrompt="1"/>
          </p:nvPr>
        </p:nvSpPr>
        <p:spPr>
          <a:xfrm>
            <a:off x="1143001" y="3262032"/>
            <a:ext cx="6876261" cy="756271"/>
          </a:xfrm>
        </p:spPr>
        <p:txBody>
          <a:bodyPr anchor="b">
            <a:normAutofit/>
          </a:bodyPr>
          <a:lstStyle>
            <a:lvl1pPr marL="0" indent="0">
              <a:buNone/>
              <a:defRPr sz="2700"/>
            </a:lvl1pPr>
            <a:lvl2pPr marL="342900" indent="0">
              <a:buNone/>
              <a:defRPr/>
            </a:lvl2pPr>
            <a:lvl3pPr marL="685800" indent="0">
              <a:buNone/>
              <a:defRPr/>
            </a:lvl3pPr>
            <a:lvl4pPr marL="1028700" indent="0">
              <a:buNone/>
              <a:defRPr/>
            </a:lvl4pPr>
            <a:lvl5pPr marL="1371600" indent="0">
              <a:buNone/>
              <a:defRPr/>
            </a:lvl5pPr>
          </a:lstStyle>
          <a:p>
            <a:pPr lvl="0"/>
            <a:r>
              <a:rPr lang="en-US"/>
              <a:t>Subhead</a:t>
            </a:r>
            <a:endParaRPr lang="en-US" dirty="0"/>
          </a:p>
        </p:txBody>
      </p:sp>
      <p:sp>
        <p:nvSpPr>
          <p:cNvPr id="8" name="Text Placeholder 4"/>
          <p:cNvSpPr>
            <a:spLocks noGrp="1"/>
          </p:cNvSpPr>
          <p:nvPr>
            <p:ph type="body" sz="quarter" idx="19" hasCustomPrompt="1"/>
          </p:nvPr>
        </p:nvSpPr>
        <p:spPr>
          <a:xfrm>
            <a:off x="1143001" y="4018305"/>
            <a:ext cx="6876261" cy="1478165"/>
          </a:xfrm>
        </p:spPr>
        <p:txBody>
          <a:bodyPr anchor="b">
            <a:normAutofit/>
          </a:bodyPr>
          <a:lstStyle>
            <a:lvl1pPr marL="0" indent="0">
              <a:buNone/>
              <a:defRPr sz="1500"/>
            </a:lvl1pPr>
            <a:lvl2pPr marL="342900" indent="0">
              <a:buNone/>
              <a:defRPr/>
            </a:lvl2pPr>
            <a:lvl3pPr marL="685800" indent="0">
              <a:buNone/>
              <a:defRPr/>
            </a:lvl3pPr>
            <a:lvl4pPr marL="1028700" indent="0">
              <a:buNone/>
              <a:defRPr/>
            </a:lvl4pPr>
            <a:lvl5pPr marL="1371600" indent="0">
              <a:buNone/>
              <a:defRPr/>
            </a:lvl5pPr>
          </a:lstStyle>
          <a:p>
            <a:pPr lvl="0"/>
            <a:r>
              <a:rPr lang="en-US" dirty="0"/>
              <a:t>Additional info</a:t>
            </a:r>
          </a:p>
        </p:txBody>
      </p:sp>
    </p:spTree>
    <p:extLst>
      <p:ext uri="{BB962C8B-B14F-4D97-AF65-F5344CB8AC3E}">
        <p14:creationId xmlns:p14="http://schemas.microsoft.com/office/powerpoint/2010/main" val="1636122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721896" y="1120846"/>
            <a:ext cx="7700210" cy="4739180"/>
          </a:xfrm>
        </p:spPr>
        <p:txBody>
          <a:bodyPr>
            <a:normAutofit/>
          </a:bodyPr>
          <a:lstStyle>
            <a:lvl1pPr>
              <a:lnSpc>
                <a:spcPct val="100000"/>
              </a:lnSpc>
              <a:spcBef>
                <a:spcPts val="0"/>
              </a:spcBef>
              <a:spcAft>
                <a:spcPts val="1000"/>
              </a:spcAft>
              <a:defRPr sz="2100" baseline="0"/>
            </a:lvl1pPr>
            <a:lvl3pPr>
              <a:defRPr/>
            </a:lvl3pPr>
          </a:lstStyle>
          <a:p>
            <a:pPr lvl="0"/>
            <a:r>
              <a:rPr lang="en-US" dirty="0"/>
              <a:t>Point 1</a:t>
            </a:r>
          </a:p>
          <a:p>
            <a:pPr lvl="0"/>
            <a:r>
              <a:rPr lang="en-US" dirty="0"/>
              <a:t>Point 2</a:t>
            </a:r>
          </a:p>
          <a:p>
            <a:pPr lvl="0"/>
            <a:r>
              <a:rPr lang="en-US" dirty="0"/>
              <a:t>Point 3</a:t>
            </a:r>
          </a:p>
        </p:txBody>
      </p:sp>
      <p:cxnSp>
        <p:nvCxnSpPr>
          <p:cNvPr id="20" name="Straight Connector 19"/>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hasCustomPrompt="1"/>
          </p:nvPr>
        </p:nvSpPr>
        <p:spPr/>
        <p:txBody>
          <a:bodyPr/>
          <a:lstStyle/>
          <a:p>
            <a:r>
              <a:rPr lang="en-US" dirty="0"/>
              <a:t>Slide title</a:t>
            </a:r>
          </a:p>
        </p:txBody>
      </p:sp>
      <p:sp>
        <p:nvSpPr>
          <p:cNvPr id="12" name="Date Placeholder 11"/>
          <p:cNvSpPr>
            <a:spLocks noGrp="1"/>
          </p:cNvSpPr>
          <p:nvPr>
            <p:ph type="dt" sz="half" idx="14"/>
          </p:nvPr>
        </p:nvSpPr>
        <p:spPr/>
        <p:txBody>
          <a:bodyPr/>
          <a:lstStyle/>
          <a:p>
            <a:r>
              <a:rPr lang="en-US"/>
              <a:t>8/9/17</a:t>
            </a:r>
            <a:endParaRPr lang="en-US" dirty="0"/>
          </a:p>
        </p:txBody>
      </p:sp>
      <p:sp>
        <p:nvSpPr>
          <p:cNvPr id="13" name="Footer Placeholder 12"/>
          <p:cNvSpPr>
            <a:spLocks noGrp="1"/>
          </p:cNvSpPr>
          <p:nvPr>
            <p:ph type="ftr" sz="quarter" idx="15"/>
          </p:nvPr>
        </p:nvSpPr>
        <p:spPr/>
        <p:txBody>
          <a:bodyPr/>
          <a:lstStyle/>
          <a:p>
            <a:endParaRPr lang="en-US" dirty="0"/>
          </a:p>
        </p:txBody>
      </p:sp>
      <p:sp>
        <p:nvSpPr>
          <p:cNvPr id="14" name="Slide Number Placeholder 13"/>
          <p:cNvSpPr>
            <a:spLocks noGrp="1"/>
          </p:cNvSpPr>
          <p:nvPr>
            <p:ph type="sldNum" sz="quarter" idx="16"/>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3826725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with headin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1895" y="365126"/>
            <a:ext cx="7700211" cy="673029"/>
          </a:xfrm>
        </p:spPr>
        <p:txBody>
          <a:bodyPr/>
          <a:lstStyle/>
          <a:p>
            <a:r>
              <a:rPr lang="en-US" dirty="0"/>
              <a:t>Slide title</a:t>
            </a:r>
          </a:p>
        </p:txBody>
      </p:sp>
      <p:sp>
        <p:nvSpPr>
          <p:cNvPr id="3" name="Date Placeholder 2"/>
          <p:cNvSpPr>
            <a:spLocks noGrp="1"/>
          </p:cNvSpPr>
          <p:nvPr>
            <p:ph type="dt" sz="half" idx="10"/>
          </p:nvPr>
        </p:nvSpPr>
        <p:spPr/>
        <p:txBody>
          <a:bodyPr/>
          <a:lstStyle/>
          <a:p>
            <a:r>
              <a:rPr lang="en-US"/>
              <a:t>8/9/17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3A08C5-CC68-3947-88A8-A9E34C1A68A7}" type="slidenum">
              <a:rPr lang="en-US" smtClean="0"/>
              <a:pPr/>
              <a:t>‹#›</a:t>
            </a:fld>
            <a:endParaRPr lang="en-US" dirty="0"/>
          </a:p>
        </p:txBody>
      </p:sp>
      <p:cxnSp>
        <p:nvCxnSpPr>
          <p:cNvPr id="6" name="Straight Connector 5"/>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72021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lank with heading, short underline">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r>
              <a:rPr lang="en-US"/>
              <a:t>8/9/17</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D3A08C5-CC68-3947-88A8-A9E34C1A68A7}" type="slidenum">
              <a:rPr lang="en-US" smtClean="0"/>
              <a:pPr/>
              <a:t>‹#›</a:t>
            </a:fld>
            <a:endParaRPr lang="en-US" dirty="0"/>
          </a:p>
        </p:txBody>
      </p:sp>
      <p:sp>
        <p:nvSpPr>
          <p:cNvPr id="8" name="Title 1"/>
          <p:cNvSpPr>
            <a:spLocks noGrp="1"/>
          </p:cNvSpPr>
          <p:nvPr>
            <p:ph type="title" hasCustomPrompt="1"/>
          </p:nvPr>
        </p:nvSpPr>
        <p:spPr>
          <a:xfrm>
            <a:off x="721895" y="365126"/>
            <a:ext cx="7700211" cy="673029"/>
          </a:xfrm>
        </p:spPr>
        <p:txBody>
          <a:bodyPr/>
          <a:lstStyle/>
          <a:p>
            <a:r>
              <a:rPr lang="en-US" dirty="0"/>
              <a:t>Slide title</a:t>
            </a:r>
          </a:p>
        </p:txBody>
      </p:sp>
      <p:cxnSp>
        <p:nvCxnSpPr>
          <p:cNvPr id="9" name="Straight Connector 8"/>
          <p:cNvCxnSpPr/>
          <p:nvPr userDrawn="1"/>
        </p:nvCxnSpPr>
        <p:spPr>
          <a:xfrm>
            <a:off x="721895" y="1038154"/>
            <a:ext cx="4532468"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76001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8/9/17</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77126049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ull photo slide, white footer">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6858000"/>
          </a:xfrm>
          <a:prstGeom prst="rect">
            <a:avLst/>
          </a:prstGeom>
        </p:spPr>
        <p:txBody>
          <a:bodyPr anchor="ctr"/>
          <a:lstStyle>
            <a:lvl1pPr marL="0" indent="0">
              <a:buNone/>
              <a:defRPr sz="1800" baseline="0">
                <a:latin typeface="Arial" charset="0"/>
                <a:ea typeface="Arial" charset="0"/>
                <a:cs typeface="Arial" charset="0"/>
                <a:sym typeface="Wingdings"/>
              </a:defRPr>
            </a:lvl1pPr>
          </a:lstStyle>
          <a:p>
            <a:r>
              <a:rPr lang="en-US" dirty="0"/>
              <a:t>To place background image, click icon</a:t>
            </a:r>
          </a:p>
        </p:txBody>
      </p:sp>
      <p:sp>
        <p:nvSpPr>
          <p:cNvPr id="12" name="Picture Placeholder 11"/>
          <p:cNvSpPr>
            <a:spLocks noGrp="1"/>
          </p:cNvSpPr>
          <p:nvPr>
            <p:ph type="pic" sz="quarter" idx="14" hasCustomPrompt="1"/>
          </p:nvPr>
        </p:nvSpPr>
        <p:spPr>
          <a:xfrm>
            <a:off x="174107" y="5981332"/>
            <a:ext cx="676656" cy="612648"/>
          </a:xfrm>
          <a:prstGeom prst="rect">
            <a:avLst/>
          </a:prstGeom>
          <a:blipFill>
            <a:blip r:embed="rId2"/>
            <a:stretch>
              <a:fillRect/>
            </a:stretch>
          </a:blipFill>
          <a:ln>
            <a:noFill/>
          </a:ln>
        </p:spPr>
        <p:txBody>
          <a:bodyPr wrap="none"/>
          <a:lstStyle>
            <a:lvl1pPr marL="0" indent="0">
              <a:buNone/>
              <a:defRPr/>
            </a:lvl1pPr>
          </a:lstStyle>
          <a:p>
            <a:r>
              <a:rPr lang="en-US" dirty="0"/>
              <a:t> </a:t>
            </a:r>
          </a:p>
        </p:txBody>
      </p:sp>
      <p:sp>
        <p:nvSpPr>
          <p:cNvPr id="16" name="Date Placeholder 3"/>
          <p:cNvSpPr>
            <a:spLocks noGrp="1"/>
          </p:cNvSpPr>
          <p:nvPr>
            <p:ph type="dt" sz="half" idx="2"/>
          </p:nvPr>
        </p:nvSpPr>
        <p:spPr>
          <a:xfrm>
            <a:off x="7827762" y="6459485"/>
            <a:ext cx="726086" cy="365125"/>
          </a:xfrm>
          <a:prstGeom prst="rect">
            <a:avLst/>
          </a:prstGeom>
        </p:spPr>
        <p:txBody>
          <a:bodyPr vert="horz" lIns="91440" tIns="45720" rIns="91440" bIns="45720" rtlCol="0" anchor="ctr"/>
          <a:lstStyle>
            <a:lvl1pPr algn="r">
              <a:defRPr sz="900">
                <a:solidFill>
                  <a:schemeClr val="bg1"/>
                </a:solidFill>
                <a:latin typeface="Arial" charset="0"/>
                <a:ea typeface="Arial" charset="0"/>
                <a:cs typeface="Arial" charset="0"/>
              </a:defRPr>
            </a:lvl1pPr>
          </a:lstStyle>
          <a:p>
            <a:r>
              <a:rPr lang="en-US"/>
              <a:t>8/9/17</a:t>
            </a:r>
            <a:endParaRPr lang="en-US" dirty="0"/>
          </a:p>
        </p:txBody>
      </p:sp>
      <p:sp>
        <p:nvSpPr>
          <p:cNvPr id="17" name="Footer Placeholder 4"/>
          <p:cNvSpPr>
            <a:spLocks noGrp="1"/>
          </p:cNvSpPr>
          <p:nvPr>
            <p:ph type="ftr" sz="quarter" idx="3"/>
          </p:nvPr>
        </p:nvSpPr>
        <p:spPr>
          <a:xfrm>
            <a:off x="2282563" y="6459485"/>
            <a:ext cx="5736698" cy="365125"/>
          </a:xfrm>
          <a:prstGeom prst="rect">
            <a:avLst/>
          </a:prstGeom>
        </p:spPr>
        <p:txBody>
          <a:bodyPr vert="horz" lIns="91440" tIns="45720" rIns="91440" bIns="45720" rtlCol="0" anchor="ctr"/>
          <a:lstStyle>
            <a:lvl1pPr algn="r">
              <a:defRPr sz="900" b="1">
                <a:solidFill>
                  <a:schemeClr val="bg1"/>
                </a:solidFill>
                <a:latin typeface="Arial" charset="0"/>
                <a:ea typeface="Arial" charset="0"/>
                <a:cs typeface="Arial" charset="0"/>
              </a:defRPr>
            </a:lvl1pPr>
          </a:lstStyle>
          <a:p>
            <a:endParaRPr lang="en-US" dirty="0"/>
          </a:p>
        </p:txBody>
      </p:sp>
      <p:sp>
        <p:nvSpPr>
          <p:cNvPr id="18" name="Slide Number Placeholder 5"/>
          <p:cNvSpPr>
            <a:spLocks noGrp="1"/>
          </p:cNvSpPr>
          <p:nvPr>
            <p:ph type="sldNum" sz="quarter" idx="4"/>
          </p:nvPr>
        </p:nvSpPr>
        <p:spPr>
          <a:xfrm>
            <a:off x="8577226" y="6459485"/>
            <a:ext cx="428625" cy="365125"/>
          </a:xfrm>
          <a:prstGeom prst="rect">
            <a:avLst/>
          </a:prstGeom>
        </p:spPr>
        <p:txBody>
          <a:bodyPr vert="horz" lIns="91440" tIns="45720" rIns="91440" bIns="45720" rtlCol="0" anchor="ctr"/>
          <a:lstStyle>
            <a:lvl1pPr algn="r">
              <a:defRPr sz="900" b="1" i="0">
                <a:solidFill>
                  <a:schemeClr val="bg1"/>
                </a:solidFill>
                <a:latin typeface="Arial" charset="0"/>
                <a:ea typeface="Arial" charset="0"/>
                <a:cs typeface="Arial" charset="0"/>
              </a:defRPr>
            </a:lvl1p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7169737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08" userDrawn="1">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lide, full image, option 1">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6858000"/>
          </a:xfrm>
          <a:prstGeom prst="rect">
            <a:avLst/>
          </a:prstGeom>
        </p:spPr>
        <p:txBody>
          <a:bodyPr anchor="ctr"/>
          <a:lstStyle>
            <a:lvl1pPr marL="0" indent="0" algn="l">
              <a:buNone/>
              <a:defRPr sz="1800" baseline="0">
                <a:latin typeface="Arial" charset="0"/>
                <a:ea typeface="Arial" charset="0"/>
                <a:cs typeface="Arial" charset="0"/>
                <a:sym typeface="Wingdings"/>
              </a:defRPr>
            </a:lvl1pPr>
          </a:lstStyle>
          <a:p>
            <a:r>
              <a:rPr lang="en-US" dirty="0"/>
              <a:t>To place background image, click icon</a:t>
            </a:r>
          </a:p>
        </p:txBody>
      </p:sp>
      <p:sp>
        <p:nvSpPr>
          <p:cNvPr id="16" name="Text Placeholder 2"/>
          <p:cNvSpPr>
            <a:spLocks noGrp="1"/>
          </p:cNvSpPr>
          <p:nvPr>
            <p:ph type="body" sz="quarter" idx="16" hasCustomPrompt="1"/>
          </p:nvPr>
        </p:nvSpPr>
        <p:spPr>
          <a:xfrm>
            <a:off x="304800" y="1594827"/>
            <a:ext cx="7694455" cy="476250"/>
          </a:xfrm>
          <a:prstGeom prst="rect">
            <a:avLst/>
          </a:prstGeom>
        </p:spPr>
        <p:txBody>
          <a:bodyPr/>
          <a:lstStyle>
            <a:lvl1pPr marL="0" indent="0">
              <a:buNone/>
              <a:defRPr sz="2100">
                <a:solidFill>
                  <a:srgbClr val="FFFFFF"/>
                </a:solidFill>
                <a:latin typeface="Arial" charset="0"/>
                <a:ea typeface="Arial" charset="0"/>
                <a:cs typeface="Arial"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Subtitle</a:t>
            </a:r>
          </a:p>
        </p:txBody>
      </p:sp>
      <p:sp>
        <p:nvSpPr>
          <p:cNvPr id="3" name="Text Placeholder 2"/>
          <p:cNvSpPr>
            <a:spLocks noGrp="1"/>
          </p:cNvSpPr>
          <p:nvPr>
            <p:ph type="body" sz="quarter" idx="15" hasCustomPrompt="1"/>
          </p:nvPr>
        </p:nvSpPr>
        <p:spPr>
          <a:xfrm>
            <a:off x="304800" y="572203"/>
            <a:ext cx="7694455" cy="1079500"/>
          </a:xfrm>
          <a:prstGeom prst="rect">
            <a:avLst/>
          </a:prstGeom>
        </p:spPr>
        <p:txBody>
          <a:bodyPr/>
          <a:lstStyle>
            <a:lvl1pPr marL="0" indent="0">
              <a:buNone/>
              <a:defRPr sz="4500">
                <a:solidFill>
                  <a:srgbClr val="FFFFFF"/>
                </a:solidFill>
                <a:latin typeface="Gill Sans" charset="0"/>
                <a:ea typeface="Gill Sans" charset="0"/>
                <a:cs typeface="Gill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Presentation title</a:t>
            </a:r>
          </a:p>
        </p:txBody>
      </p:sp>
      <p:sp>
        <p:nvSpPr>
          <p:cNvPr id="12" name="Picture Placeholder 11"/>
          <p:cNvSpPr>
            <a:spLocks noGrp="1"/>
          </p:cNvSpPr>
          <p:nvPr>
            <p:ph type="pic" sz="quarter" idx="14" hasCustomPrompt="1"/>
          </p:nvPr>
        </p:nvSpPr>
        <p:spPr>
          <a:xfrm>
            <a:off x="174107" y="5981332"/>
            <a:ext cx="676656" cy="612648"/>
          </a:xfrm>
          <a:prstGeom prst="rect">
            <a:avLst/>
          </a:prstGeom>
          <a:blipFill>
            <a:blip r:embed="rId2"/>
            <a:stretch>
              <a:fillRect/>
            </a:stretch>
          </a:blipFill>
          <a:ln>
            <a:noFill/>
          </a:ln>
        </p:spPr>
        <p:txBody>
          <a:bodyPr wrap="none"/>
          <a:lstStyle>
            <a:lvl1pPr marL="0" indent="0">
              <a:buNone/>
              <a:defRPr/>
            </a:lvl1pPr>
          </a:lstStyle>
          <a:p>
            <a:r>
              <a:rPr lang="en-US" dirty="0"/>
              <a:t> </a:t>
            </a:r>
          </a:p>
        </p:txBody>
      </p:sp>
      <p:sp>
        <p:nvSpPr>
          <p:cNvPr id="8" name="Date Placeholder 3"/>
          <p:cNvSpPr>
            <a:spLocks noGrp="1"/>
          </p:cNvSpPr>
          <p:nvPr>
            <p:ph type="dt" sz="half" idx="2"/>
          </p:nvPr>
        </p:nvSpPr>
        <p:spPr>
          <a:xfrm>
            <a:off x="7827762" y="6459485"/>
            <a:ext cx="726086" cy="365125"/>
          </a:xfrm>
          <a:prstGeom prst="rect">
            <a:avLst/>
          </a:prstGeom>
        </p:spPr>
        <p:txBody>
          <a:bodyPr vert="horz" lIns="91440" tIns="45720" rIns="91440" bIns="45720" rtlCol="0" anchor="ctr"/>
          <a:lstStyle>
            <a:lvl1pPr algn="r">
              <a:defRPr sz="900">
                <a:solidFill>
                  <a:schemeClr val="bg1"/>
                </a:solidFill>
                <a:latin typeface="Arial" charset="0"/>
                <a:ea typeface="Arial" charset="0"/>
                <a:cs typeface="Arial" charset="0"/>
              </a:defRPr>
            </a:lvl1pPr>
          </a:lstStyle>
          <a:p>
            <a:r>
              <a:rPr lang="en-US"/>
              <a:t>8/9/17</a:t>
            </a:r>
            <a:endParaRPr lang="en-US" dirty="0"/>
          </a:p>
        </p:txBody>
      </p:sp>
      <p:sp>
        <p:nvSpPr>
          <p:cNvPr id="10" name="Footer Placeholder 4"/>
          <p:cNvSpPr>
            <a:spLocks noGrp="1"/>
          </p:cNvSpPr>
          <p:nvPr>
            <p:ph type="ftr" sz="quarter" idx="3"/>
          </p:nvPr>
        </p:nvSpPr>
        <p:spPr>
          <a:xfrm>
            <a:off x="2282563" y="6459485"/>
            <a:ext cx="5736698" cy="365125"/>
          </a:xfrm>
          <a:prstGeom prst="rect">
            <a:avLst/>
          </a:prstGeom>
        </p:spPr>
        <p:txBody>
          <a:bodyPr vert="horz" lIns="91440" tIns="45720" rIns="91440" bIns="45720" rtlCol="0" anchor="ctr"/>
          <a:lstStyle>
            <a:lvl1pPr algn="r">
              <a:defRPr sz="900" b="1">
                <a:solidFill>
                  <a:schemeClr val="bg1"/>
                </a:solidFill>
                <a:latin typeface="Arial" charset="0"/>
                <a:ea typeface="Arial" charset="0"/>
                <a:cs typeface="Arial" charset="0"/>
              </a:defRPr>
            </a:lvl1pPr>
          </a:lstStyle>
          <a:p>
            <a:endParaRPr lang="en-US" dirty="0"/>
          </a:p>
        </p:txBody>
      </p:sp>
      <p:sp>
        <p:nvSpPr>
          <p:cNvPr id="11" name="Slide Number Placeholder 5"/>
          <p:cNvSpPr>
            <a:spLocks noGrp="1"/>
          </p:cNvSpPr>
          <p:nvPr>
            <p:ph type="sldNum" sz="quarter" idx="4"/>
          </p:nvPr>
        </p:nvSpPr>
        <p:spPr>
          <a:xfrm>
            <a:off x="8577226" y="6459485"/>
            <a:ext cx="428625" cy="365125"/>
          </a:xfrm>
          <a:prstGeom prst="rect">
            <a:avLst/>
          </a:prstGeom>
        </p:spPr>
        <p:txBody>
          <a:bodyPr vert="horz" lIns="91440" tIns="45720" rIns="91440" bIns="45720" rtlCol="0" anchor="ctr"/>
          <a:lstStyle>
            <a:lvl1pPr algn="r">
              <a:defRPr sz="900" b="1" i="0">
                <a:solidFill>
                  <a:schemeClr val="bg1"/>
                </a:solidFill>
                <a:latin typeface="Arial" charset="0"/>
                <a:ea typeface="Arial" charset="0"/>
                <a:cs typeface="Arial" charset="0"/>
              </a:defRPr>
            </a:lvl1p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5827591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08"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full image, option 2">
    <p:spTree>
      <p:nvGrpSpPr>
        <p:cNvPr id="1" name=""/>
        <p:cNvGrpSpPr/>
        <p:nvPr/>
      </p:nvGrpSpPr>
      <p:grpSpPr>
        <a:xfrm>
          <a:off x="0" y="0"/>
          <a:ext cx="0" cy="0"/>
          <a:chOff x="0" y="0"/>
          <a:chExt cx="0" cy="0"/>
        </a:xfrm>
      </p:grpSpPr>
      <p:sp>
        <p:nvSpPr>
          <p:cNvPr id="9" name="Picture Placeholder 8"/>
          <p:cNvSpPr>
            <a:spLocks noGrp="1"/>
          </p:cNvSpPr>
          <p:nvPr>
            <p:ph type="pic" sz="quarter" idx="13" hasCustomPrompt="1"/>
          </p:nvPr>
        </p:nvSpPr>
        <p:spPr>
          <a:xfrm>
            <a:off x="0" y="0"/>
            <a:ext cx="9144000" cy="6858000"/>
          </a:xfrm>
          <a:prstGeom prst="rect">
            <a:avLst/>
          </a:prstGeom>
        </p:spPr>
        <p:txBody>
          <a:bodyPr anchor="ctr"/>
          <a:lstStyle>
            <a:lvl1pPr marL="0" indent="0">
              <a:buNone/>
              <a:defRPr sz="1800" baseline="0">
                <a:latin typeface="Arial" charset="0"/>
                <a:ea typeface="Arial" charset="0"/>
                <a:cs typeface="Arial" charset="0"/>
                <a:sym typeface="Wingdings"/>
              </a:defRPr>
            </a:lvl1pPr>
          </a:lstStyle>
          <a:p>
            <a:r>
              <a:rPr lang="en-US" dirty="0"/>
              <a:t>To place background image, click icon</a:t>
            </a:r>
          </a:p>
        </p:txBody>
      </p:sp>
      <p:sp>
        <p:nvSpPr>
          <p:cNvPr id="16" name="Text Placeholder 2"/>
          <p:cNvSpPr>
            <a:spLocks noGrp="1"/>
          </p:cNvSpPr>
          <p:nvPr>
            <p:ph type="body" sz="quarter" idx="16" hasCustomPrompt="1"/>
          </p:nvPr>
        </p:nvSpPr>
        <p:spPr>
          <a:xfrm>
            <a:off x="304800" y="1594827"/>
            <a:ext cx="7694455" cy="476250"/>
          </a:xfrm>
          <a:prstGeom prst="rect">
            <a:avLst/>
          </a:prstGeom>
        </p:spPr>
        <p:txBody>
          <a:bodyPr/>
          <a:lstStyle>
            <a:lvl1pPr marL="0" indent="0">
              <a:buNone/>
              <a:defRPr sz="2100">
                <a:solidFill>
                  <a:schemeClr val="tx2"/>
                </a:solidFill>
                <a:latin typeface="Arial" charset="0"/>
                <a:ea typeface="Arial" charset="0"/>
                <a:cs typeface="Arial"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Subtitle</a:t>
            </a:r>
          </a:p>
        </p:txBody>
      </p:sp>
      <p:sp>
        <p:nvSpPr>
          <p:cNvPr id="3" name="Text Placeholder 2"/>
          <p:cNvSpPr>
            <a:spLocks noGrp="1"/>
          </p:cNvSpPr>
          <p:nvPr>
            <p:ph type="body" sz="quarter" idx="15" hasCustomPrompt="1"/>
          </p:nvPr>
        </p:nvSpPr>
        <p:spPr>
          <a:xfrm>
            <a:off x="304800" y="572203"/>
            <a:ext cx="7694455" cy="1079500"/>
          </a:xfrm>
          <a:prstGeom prst="rect">
            <a:avLst/>
          </a:prstGeom>
        </p:spPr>
        <p:txBody>
          <a:bodyPr/>
          <a:lstStyle>
            <a:lvl1pPr marL="0" indent="0">
              <a:buNone/>
              <a:defRPr sz="4500">
                <a:solidFill>
                  <a:schemeClr val="tx2"/>
                </a:solidFill>
                <a:latin typeface="Gill Sans" charset="0"/>
                <a:ea typeface="Gill Sans" charset="0"/>
                <a:cs typeface="Gill Sans"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Presentation title</a:t>
            </a:r>
          </a:p>
        </p:txBody>
      </p:sp>
      <p:sp>
        <p:nvSpPr>
          <p:cNvPr id="12" name="Picture Placeholder 11"/>
          <p:cNvSpPr>
            <a:spLocks noGrp="1"/>
          </p:cNvSpPr>
          <p:nvPr>
            <p:ph type="pic" sz="quarter" idx="14" hasCustomPrompt="1"/>
          </p:nvPr>
        </p:nvSpPr>
        <p:spPr>
          <a:xfrm>
            <a:off x="174107" y="5981332"/>
            <a:ext cx="676656" cy="612648"/>
          </a:xfrm>
          <a:prstGeom prst="rect">
            <a:avLst/>
          </a:prstGeom>
          <a:blipFill>
            <a:blip r:embed="rId2"/>
            <a:stretch>
              <a:fillRect/>
            </a:stretch>
          </a:blipFill>
          <a:ln>
            <a:noFill/>
          </a:ln>
        </p:spPr>
        <p:txBody>
          <a:bodyPr wrap="none"/>
          <a:lstStyle>
            <a:lvl1pPr marL="0" indent="0">
              <a:buNone/>
              <a:defRPr/>
            </a:lvl1pPr>
          </a:lstStyle>
          <a:p>
            <a:r>
              <a:rPr lang="en-US" dirty="0"/>
              <a:t> </a:t>
            </a:r>
          </a:p>
        </p:txBody>
      </p:sp>
      <p:sp>
        <p:nvSpPr>
          <p:cNvPr id="4" name="Content Placeholder 3"/>
          <p:cNvSpPr>
            <a:spLocks noGrp="1"/>
          </p:cNvSpPr>
          <p:nvPr>
            <p:ph sz="quarter" idx="19" hasCustomPrompt="1"/>
          </p:nvPr>
        </p:nvSpPr>
        <p:spPr>
          <a:xfrm>
            <a:off x="0" y="6254496"/>
            <a:ext cx="9141714" cy="603504"/>
          </a:xfrm>
          <a:prstGeom prst="rect">
            <a:avLst/>
          </a:prstGeom>
          <a:blipFill>
            <a:blip r:embed="rId3"/>
            <a:stretch>
              <a:fillRect/>
            </a:stretch>
          </a:blipFill>
        </p:spPr>
        <p:txBody>
          <a:bodyPr/>
          <a:lstStyle>
            <a:lvl1pPr marL="0" indent="0">
              <a:buNone/>
              <a:defRPr baseline="0"/>
            </a:lvl1pPr>
          </a:lstStyle>
          <a:p>
            <a:pPr lvl="0"/>
            <a:r>
              <a:rPr lang="en-US"/>
              <a:t> </a:t>
            </a:r>
            <a:endParaRPr lang="en-US" dirty="0"/>
          </a:p>
        </p:txBody>
      </p:sp>
      <p:sp>
        <p:nvSpPr>
          <p:cNvPr id="10" name="Date Placeholder 3"/>
          <p:cNvSpPr>
            <a:spLocks noGrp="1"/>
          </p:cNvSpPr>
          <p:nvPr>
            <p:ph type="dt" sz="half" idx="2"/>
          </p:nvPr>
        </p:nvSpPr>
        <p:spPr>
          <a:xfrm>
            <a:off x="7827762" y="6459485"/>
            <a:ext cx="726086" cy="365125"/>
          </a:xfrm>
          <a:prstGeom prst="rect">
            <a:avLst/>
          </a:prstGeom>
        </p:spPr>
        <p:txBody>
          <a:bodyPr vert="horz" lIns="91440" tIns="45720" rIns="91440" bIns="45720" rtlCol="0" anchor="ctr"/>
          <a:lstStyle>
            <a:lvl1pPr algn="r">
              <a:defRPr sz="900">
                <a:solidFill>
                  <a:schemeClr val="bg1"/>
                </a:solidFill>
                <a:latin typeface="Arial" charset="0"/>
                <a:ea typeface="Arial" charset="0"/>
                <a:cs typeface="Arial" charset="0"/>
              </a:defRPr>
            </a:lvl1pPr>
          </a:lstStyle>
          <a:p>
            <a:r>
              <a:rPr lang="en-US"/>
              <a:t>8/9/17</a:t>
            </a:r>
            <a:endParaRPr lang="en-US" dirty="0"/>
          </a:p>
        </p:txBody>
      </p:sp>
      <p:sp>
        <p:nvSpPr>
          <p:cNvPr id="11" name="Footer Placeholder 4"/>
          <p:cNvSpPr>
            <a:spLocks noGrp="1"/>
          </p:cNvSpPr>
          <p:nvPr>
            <p:ph type="ftr" sz="quarter" idx="3"/>
          </p:nvPr>
        </p:nvSpPr>
        <p:spPr>
          <a:xfrm>
            <a:off x="2282563" y="6459485"/>
            <a:ext cx="5736698" cy="365125"/>
          </a:xfrm>
          <a:prstGeom prst="rect">
            <a:avLst/>
          </a:prstGeom>
        </p:spPr>
        <p:txBody>
          <a:bodyPr vert="horz" lIns="91440" tIns="45720" rIns="91440" bIns="45720" rtlCol="0" anchor="ctr"/>
          <a:lstStyle>
            <a:lvl1pPr algn="r">
              <a:defRPr sz="900" b="1">
                <a:solidFill>
                  <a:schemeClr val="bg1"/>
                </a:solidFill>
                <a:latin typeface="Arial" charset="0"/>
                <a:ea typeface="Arial" charset="0"/>
                <a:cs typeface="Arial" charset="0"/>
              </a:defRPr>
            </a:lvl1pPr>
          </a:lstStyle>
          <a:p>
            <a:endParaRPr lang="en-US" dirty="0"/>
          </a:p>
        </p:txBody>
      </p:sp>
      <p:sp>
        <p:nvSpPr>
          <p:cNvPr id="13" name="Slide Number Placeholder 5"/>
          <p:cNvSpPr>
            <a:spLocks noGrp="1"/>
          </p:cNvSpPr>
          <p:nvPr>
            <p:ph type="sldNum" sz="quarter" idx="4"/>
          </p:nvPr>
        </p:nvSpPr>
        <p:spPr>
          <a:xfrm>
            <a:off x="8577226" y="6459485"/>
            <a:ext cx="428625" cy="365125"/>
          </a:xfrm>
          <a:prstGeom prst="rect">
            <a:avLst/>
          </a:prstGeom>
        </p:spPr>
        <p:txBody>
          <a:bodyPr vert="horz" lIns="91440" tIns="45720" rIns="91440" bIns="45720" rtlCol="0" anchor="ctr"/>
          <a:lstStyle>
            <a:lvl1pPr algn="r">
              <a:defRPr sz="900" b="1" i="0">
                <a:solidFill>
                  <a:schemeClr val="bg1"/>
                </a:solidFill>
                <a:latin typeface="Arial" charset="0"/>
                <a:ea typeface="Arial" charset="0"/>
                <a:cs typeface="Arial" charset="0"/>
              </a:defRPr>
            </a:lvl1p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11037568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0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ngle Image with Caption">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723073" y="5318791"/>
            <a:ext cx="7699046" cy="606090"/>
          </a:xfrm>
        </p:spPr>
        <p:txBody>
          <a:bodyPr anchor="t"/>
          <a:lstStyle>
            <a:lvl1pPr marL="0" indent="0">
              <a:buNone/>
              <a:defRPr sz="1350" b="0"/>
            </a:lvl1pPr>
            <a:lvl2pPr marL="257163" indent="0">
              <a:buNone/>
              <a:defRPr sz="1125" b="1"/>
            </a:lvl2pPr>
            <a:lvl3pPr marL="514325" indent="0">
              <a:buNone/>
              <a:defRPr sz="1013" b="1"/>
            </a:lvl3pPr>
            <a:lvl4pPr marL="771487" indent="0">
              <a:buNone/>
              <a:defRPr sz="900" b="1"/>
            </a:lvl4pPr>
            <a:lvl5pPr marL="1028649" indent="0">
              <a:buNone/>
              <a:defRPr sz="900" b="1"/>
            </a:lvl5pPr>
            <a:lvl6pPr marL="1285811" indent="0">
              <a:buNone/>
              <a:defRPr sz="900" b="1"/>
            </a:lvl6pPr>
            <a:lvl7pPr marL="1542973" indent="0">
              <a:buNone/>
              <a:defRPr sz="900" b="1"/>
            </a:lvl7pPr>
            <a:lvl8pPr marL="1800135" indent="0">
              <a:buNone/>
              <a:defRPr sz="900" b="1"/>
            </a:lvl8pPr>
            <a:lvl9pPr marL="2057298" indent="0">
              <a:buNone/>
              <a:defRPr sz="900" b="1"/>
            </a:lvl9pPr>
          </a:lstStyle>
          <a:p>
            <a:pPr lvl="0"/>
            <a:r>
              <a:rPr lang="en-US" dirty="0"/>
              <a:t>Image caption</a:t>
            </a:r>
          </a:p>
        </p:txBody>
      </p:sp>
      <p:sp>
        <p:nvSpPr>
          <p:cNvPr id="15" name="Picture Placeholder 14"/>
          <p:cNvSpPr>
            <a:spLocks noGrp="1"/>
          </p:cNvSpPr>
          <p:nvPr>
            <p:ph type="pic" sz="quarter" idx="13" hasCustomPrompt="1"/>
          </p:nvPr>
        </p:nvSpPr>
        <p:spPr>
          <a:xfrm>
            <a:off x="721896" y="1182536"/>
            <a:ext cx="7700210" cy="3991874"/>
          </a:xfrm>
          <a:solidFill>
            <a:schemeClr val="accent2">
              <a:alpha val="29804"/>
            </a:schemeClr>
          </a:solidFill>
        </p:spPr>
        <p:txBody>
          <a:bodyPr anchor="ctr">
            <a:normAutofit/>
          </a:bodyPr>
          <a:lstStyle>
            <a:lvl1pPr marL="0" indent="0">
              <a:buNone/>
              <a:defRPr sz="1800" baseline="0">
                <a:sym typeface="Wingdings"/>
              </a:defRPr>
            </a:lvl1pPr>
          </a:lstStyle>
          <a:p>
            <a:r>
              <a:rPr lang="en-US" dirty="0"/>
              <a:t>To insert image here, click icon </a:t>
            </a:r>
          </a:p>
        </p:txBody>
      </p:sp>
      <p:sp>
        <p:nvSpPr>
          <p:cNvPr id="4" name="Title 3"/>
          <p:cNvSpPr>
            <a:spLocks noGrp="1"/>
          </p:cNvSpPr>
          <p:nvPr>
            <p:ph type="title" hasCustomPrompt="1"/>
          </p:nvPr>
        </p:nvSpPr>
        <p:spPr/>
        <p:txBody>
          <a:bodyPr/>
          <a:lstStyle/>
          <a:p>
            <a:r>
              <a:rPr lang="en-US" dirty="0"/>
              <a:t>Slide title</a:t>
            </a:r>
          </a:p>
        </p:txBody>
      </p:sp>
      <p:cxnSp>
        <p:nvCxnSpPr>
          <p:cNvPr id="12" name="Straight Connector 11"/>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Date Placeholder 5"/>
          <p:cNvSpPr>
            <a:spLocks noGrp="1"/>
          </p:cNvSpPr>
          <p:nvPr>
            <p:ph type="dt" sz="half" idx="14"/>
          </p:nvPr>
        </p:nvSpPr>
        <p:spPr/>
        <p:txBody>
          <a:bodyPr/>
          <a:lstStyle/>
          <a:p>
            <a:r>
              <a:rPr lang="en-US"/>
              <a:t>8/9/17</a:t>
            </a:r>
            <a:endParaRPr lang="en-US" dirty="0"/>
          </a:p>
        </p:txBody>
      </p:sp>
      <p:sp>
        <p:nvSpPr>
          <p:cNvPr id="7" name="Footer Placeholder 6"/>
          <p:cNvSpPr>
            <a:spLocks noGrp="1"/>
          </p:cNvSpPr>
          <p:nvPr>
            <p:ph type="ftr" sz="quarter" idx="15"/>
          </p:nvPr>
        </p:nvSpPr>
        <p:spPr/>
        <p:txBody>
          <a:bodyPr/>
          <a:lstStyle/>
          <a:p>
            <a:endParaRPr lang="en-US" dirty="0"/>
          </a:p>
        </p:txBody>
      </p:sp>
      <p:sp>
        <p:nvSpPr>
          <p:cNvPr id="11" name="Slide Number Placeholder 10"/>
          <p:cNvSpPr>
            <a:spLocks noGrp="1"/>
          </p:cNvSpPr>
          <p:nvPr>
            <p:ph type="sldNum" sz="quarter" idx="16"/>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208033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5" name="Table Placeholder 4"/>
          <p:cNvSpPr>
            <a:spLocks noGrp="1"/>
          </p:cNvSpPr>
          <p:nvPr>
            <p:ph type="tbl" sz="quarter" idx="13" hasCustomPrompt="1"/>
          </p:nvPr>
        </p:nvSpPr>
        <p:spPr>
          <a:xfrm>
            <a:off x="721896" y="1155032"/>
            <a:ext cx="7690684" cy="4734491"/>
          </a:xfrm>
        </p:spPr>
        <p:txBody>
          <a:bodyPr anchor="ctr"/>
          <a:lstStyle>
            <a:lvl1pPr marL="0" indent="0">
              <a:buNone/>
              <a:defRPr baseline="0">
                <a:sym typeface="Wingdings"/>
              </a:defRPr>
            </a:lvl1pPr>
          </a:lstStyle>
          <a:p>
            <a:r>
              <a:rPr lang="en-US" dirty="0"/>
              <a:t>Click icon to create table </a:t>
            </a:r>
          </a:p>
        </p:txBody>
      </p:sp>
      <p:sp>
        <p:nvSpPr>
          <p:cNvPr id="7" name="Title 6"/>
          <p:cNvSpPr>
            <a:spLocks noGrp="1"/>
          </p:cNvSpPr>
          <p:nvPr>
            <p:ph type="title" hasCustomPrompt="1"/>
          </p:nvPr>
        </p:nvSpPr>
        <p:spPr/>
        <p:txBody>
          <a:bodyPr/>
          <a:lstStyle/>
          <a:p>
            <a:r>
              <a:rPr lang="en-US" dirty="0"/>
              <a:t>Slide title</a:t>
            </a:r>
          </a:p>
        </p:txBody>
      </p:sp>
      <p:cxnSp>
        <p:nvCxnSpPr>
          <p:cNvPr id="14" name="Straight Connector 13"/>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4"/>
          </p:nvPr>
        </p:nvSpPr>
        <p:spPr/>
        <p:txBody>
          <a:bodyPr/>
          <a:lstStyle/>
          <a:p>
            <a:r>
              <a:rPr lang="en-US"/>
              <a:t>8/9/17</a:t>
            </a:r>
            <a:endParaRPr lang="en-US" dirty="0"/>
          </a:p>
        </p:txBody>
      </p:sp>
      <p:sp>
        <p:nvSpPr>
          <p:cNvPr id="12" name="Footer Placeholder 11"/>
          <p:cNvSpPr>
            <a:spLocks noGrp="1"/>
          </p:cNvSpPr>
          <p:nvPr>
            <p:ph type="ftr" sz="quarter" idx="15"/>
          </p:nvPr>
        </p:nvSpPr>
        <p:spPr/>
        <p:txBody>
          <a:bodyPr/>
          <a:lstStyle/>
          <a:p>
            <a:endParaRPr lang="en-US" dirty="0"/>
          </a:p>
        </p:txBody>
      </p:sp>
      <p:sp>
        <p:nvSpPr>
          <p:cNvPr id="16" name="Slide Number Placeholder 15"/>
          <p:cNvSpPr>
            <a:spLocks noGrp="1"/>
          </p:cNvSpPr>
          <p:nvPr>
            <p:ph type="sldNum" sz="quarter" idx="16"/>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114919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le with Text Below">
    <p:spTree>
      <p:nvGrpSpPr>
        <p:cNvPr id="1" name=""/>
        <p:cNvGrpSpPr/>
        <p:nvPr/>
      </p:nvGrpSpPr>
      <p:grpSpPr>
        <a:xfrm>
          <a:off x="0" y="0"/>
          <a:ext cx="0" cy="0"/>
          <a:chOff x="0" y="0"/>
          <a:chExt cx="0" cy="0"/>
        </a:xfrm>
      </p:grpSpPr>
      <p:sp>
        <p:nvSpPr>
          <p:cNvPr id="5" name="Table Placeholder 4"/>
          <p:cNvSpPr>
            <a:spLocks noGrp="1"/>
          </p:cNvSpPr>
          <p:nvPr>
            <p:ph type="tbl" sz="quarter" idx="13"/>
          </p:nvPr>
        </p:nvSpPr>
        <p:spPr>
          <a:xfrm>
            <a:off x="721896" y="1182532"/>
            <a:ext cx="7700210" cy="3650725"/>
          </a:xfrm>
        </p:spPr>
        <p:txBody>
          <a:bodyPr anchor="ctr"/>
          <a:lstStyle>
            <a:lvl1pPr marL="0" marR="0" indent="0" algn="l" defTabSz="685800" rtl="0" eaLnBrk="1" fontAlgn="auto" latinLnBrk="0" hangingPunct="1">
              <a:lnSpc>
                <a:spcPct val="90000"/>
              </a:lnSpc>
              <a:spcBef>
                <a:spcPts val="750"/>
              </a:spcBef>
              <a:spcAft>
                <a:spcPts val="0"/>
              </a:spcAft>
              <a:buClrTx/>
              <a:buSzTx/>
              <a:buFont typeface="Arial"/>
              <a:buNone/>
              <a:tabLst/>
              <a:defRPr baseline="0">
                <a:sym typeface="Wingdings"/>
              </a:defRPr>
            </a:lvl1pPr>
          </a:lstStyle>
          <a:p>
            <a:endParaRPr lang="en-US" dirty="0"/>
          </a:p>
          <a:p>
            <a:r>
              <a:rPr lang="en-US" dirty="0"/>
              <a:t>Click icon to create table  </a:t>
            </a:r>
          </a:p>
          <a:p>
            <a:endParaRPr lang="en-US" dirty="0"/>
          </a:p>
        </p:txBody>
      </p:sp>
      <p:sp>
        <p:nvSpPr>
          <p:cNvPr id="4" name="Text Placeholder 3"/>
          <p:cNvSpPr>
            <a:spLocks noGrp="1"/>
          </p:cNvSpPr>
          <p:nvPr>
            <p:ph type="body" sz="quarter" idx="14" hasCustomPrompt="1"/>
          </p:nvPr>
        </p:nvSpPr>
        <p:spPr>
          <a:xfrm>
            <a:off x="721896" y="5012014"/>
            <a:ext cx="7690684" cy="877509"/>
          </a:xfrm>
        </p:spPr>
        <p:txBody>
          <a:bodyPr/>
          <a:lstStyle>
            <a:lvl1pPr marL="0" indent="0">
              <a:buNone/>
              <a:defRPr/>
            </a:lvl1pPr>
          </a:lstStyle>
          <a:p>
            <a:pPr lvl="0"/>
            <a:r>
              <a:rPr lang="en-US" dirty="0"/>
              <a:t>Text</a:t>
            </a:r>
          </a:p>
        </p:txBody>
      </p:sp>
      <p:sp>
        <p:nvSpPr>
          <p:cNvPr id="6" name="Title 5"/>
          <p:cNvSpPr>
            <a:spLocks noGrp="1"/>
          </p:cNvSpPr>
          <p:nvPr>
            <p:ph type="title" hasCustomPrompt="1"/>
          </p:nvPr>
        </p:nvSpPr>
        <p:spPr/>
        <p:txBody>
          <a:bodyPr/>
          <a:lstStyle/>
          <a:p>
            <a:r>
              <a:rPr lang="en-US" dirty="0"/>
              <a:t>Slide title</a:t>
            </a:r>
          </a:p>
        </p:txBody>
      </p:sp>
      <p:cxnSp>
        <p:nvCxnSpPr>
          <p:cNvPr id="11" name="Straight Connector 10"/>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 name="Date Placeholder 6"/>
          <p:cNvSpPr>
            <a:spLocks noGrp="1"/>
          </p:cNvSpPr>
          <p:nvPr>
            <p:ph type="dt" sz="half" idx="15"/>
          </p:nvPr>
        </p:nvSpPr>
        <p:spPr/>
        <p:txBody>
          <a:bodyPr/>
          <a:lstStyle/>
          <a:p>
            <a:r>
              <a:rPr lang="en-US"/>
              <a:t>8/9/17</a:t>
            </a:r>
            <a:endParaRPr lang="en-US" dirty="0"/>
          </a:p>
        </p:txBody>
      </p:sp>
      <p:sp>
        <p:nvSpPr>
          <p:cNvPr id="12" name="Footer Placeholder 11"/>
          <p:cNvSpPr>
            <a:spLocks noGrp="1"/>
          </p:cNvSpPr>
          <p:nvPr>
            <p:ph type="ftr" sz="quarter" idx="16"/>
          </p:nvPr>
        </p:nvSpPr>
        <p:spPr/>
        <p:txBody>
          <a:bodyPr/>
          <a:lstStyle/>
          <a:p>
            <a:endParaRPr lang="en-US" dirty="0"/>
          </a:p>
        </p:txBody>
      </p:sp>
      <p:sp>
        <p:nvSpPr>
          <p:cNvPr id="14" name="Slide Number Placeholder 13"/>
          <p:cNvSpPr>
            <a:spLocks noGrp="1"/>
          </p:cNvSpPr>
          <p:nvPr>
            <p:ph type="sldNum" sz="quarter" idx="17"/>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1028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 Images">
    <p:spTree>
      <p:nvGrpSpPr>
        <p:cNvPr id="1" name=""/>
        <p:cNvGrpSpPr/>
        <p:nvPr/>
      </p:nvGrpSpPr>
      <p:grpSpPr>
        <a:xfrm>
          <a:off x="0" y="0"/>
          <a:ext cx="0" cy="0"/>
          <a:chOff x="0" y="0"/>
          <a:chExt cx="0" cy="0"/>
        </a:xfrm>
      </p:grpSpPr>
      <p:sp>
        <p:nvSpPr>
          <p:cNvPr id="17" name="Picture Placeholder 2"/>
          <p:cNvSpPr>
            <a:spLocks noGrp="1"/>
          </p:cNvSpPr>
          <p:nvPr>
            <p:ph type="pic" idx="14"/>
          </p:nvPr>
        </p:nvSpPr>
        <p:spPr>
          <a:xfrm>
            <a:off x="721895" y="1230660"/>
            <a:ext cx="2392566" cy="4590038"/>
          </a:xfrm>
          <a:solidFill>
            <a:schemeClr val="accent2">
              <a:alpha val="29804"/>
            </a:schemeClr>
          </a:solidFill>
        </p:spPr>
        <p:txBody>
          <a:bodyPr anchor="ctr">
            <a:normAutofit/>
          </a:bodyPr>
          <a:lstStyle>
            <a:lvl1pPr marL="0" indent="0">
              <a:buNone/>
              <a:defRPr sz="1050" spc="0" baseline="0">
                <a:sym typeface="Wingdings"/>
              </a:defRPr>
            </a:lvl1pPr>
            <a:lvl2pPr marL="257163" indent="0">
              <a:buNone/>
              <a:defRPr sz="1575"/>
            </a:lvl2pPr>
            <a:lvl3pPr marL="514325" indent="0">
              <a:buNone/>
              <a:defRPr sz="1350"/>
            </a:lvl3pPr>
            <a:lvl4pPr marL="771487"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8" indent="0">
              <a:buNone/>
              <a:defRPr sz="1125"/>
            </a:lvl9pPr>
          </a:lstStyle>
          <a:p>
            <a:endParaRPr lang="en-US" dirty="0"/>
          </a:p>
        </p:txBody>
      </p:sp>
      <p:sp>
        <p:nvSpPr>
          <p:cNvPr id="20" name="Picture Placeholder 2"/>
          <p:cNvSpPr>
            <a:spLocks noGrp="1"/>
          </p:cNvSpPr>
          <p:nvPr>
            <p:ph type="pic" idx="15"/>
          </p:nvPr>
        </p:nvSpPr>
        <p:spPr>
          <a:xfrm>
            <a:off x="3375717" y="1230660"/>
            <a:ext cx="2392566" cy="4590038"/>
          </a:xfrm>
          <a:solidFill>
            <a:schemeClr val="accent2">
              <a:alpha val="29804"/>
            </a:schemeClr>
          </a:solidFill>
        </p:spPr>
        <p:txBody>
          <a:bodyPr anchor="ctr">
            <a:normAutofit/>
          </a:bodyPr>
          <a:lstStyle>
            <a:lvl1pPr marL="0" indent="0">
              <a:buNone/>
              <a:defRPr sz="1050">
                <a:sym typeface="Wingdings"/>
              </a:defRPr>
            </a:lvl1pPr>
            <a:lvl2pPr marL="257163" indent="0">
              <a:buNone/>
              <a:defRPr sz="1575"/>
            </a:lvl2pPr>
            <a:lvl3pPr marL="514325" indent="0">
              <a:buNone/>
              <a:defRPr sz="1350"/>
            </a:lvl3pPr>
            <a:lvl4pPr marL="771487"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8" indent="0">
              <a:buNone/>
              <a:defRPr sz="1125"/>
            </a:lvl9pPr>
          </a:lstStyle>
          <a:p>
            <a:endParaRPr lang="en-US" dirty="0"/>
          </a:p>
        </p:txBody>
      </p:sp>
      <p:sp>
        <p:nvSpPr>
          <p:cNvPr id="21" name="Picture Placeholder 2"/>
          <p:cNvSpPr>
            <a:spLocks noGrp="1"/>
          </p:cNvSpPr>
          <p:nvPr>
            <p:ph type="pic" idx="16"/>
          </p:nvPr>
        </p:nvSpPr>
        <p:spPr>
          <a:xfrm>
            <a:off x="6029539" y="1230651"/>
            <a:ext cx="2392566" cy="4590038"/>
          </a:xfrm>
          <a:solidFill>
            <a:schemeClr val="accent2">
              <a:alpha val="29804"/>
            </a:schemeClr>
          </a:solidFill>
        </p:spPr>
        <p:txBody>
          <a:bodyPr anchor="ctr">
            <a:normAutofit/>
          </a:bodyPr>
          <a:lstStyle>
            <a:lvl1pPr marL="0" indent="0">
              <a:buNone/>
              <a:defRPr sz="1050">
                <a:sym typeface="Wingdings"/>
              </a:defRPr>
            </a:lvl1pPr>
            <a:lvl2pPr marL="257163" indent="0">
              <a:buNone/>
              <a:defRPr sz="1575"/>
            </a:lvl2pPr>
            <a:lvl3pPr marL="514325" indent="0">
              <a:buNone/>
              <a:defRPr sz="1350"/>
            </a:lvl3pPr>
            <a:lvl4pPr marL="771487"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8" indent="0">
              <a:buNone/>
              <a:defRPr sz="1125"/>
            </a:lvl9pPr>
          </a:lstStyle>
          <a:p>
            <a:endParaRPr lang="en-US" dirty="0"/>
          </a:p>
        </p:txBody>
      </p:sp>
      <p:sp>
        <p:nvSpPr>
          <p:cNvPr id="10" name="Title 9"/>
          <p:cNvSpPr>
            <a:spLocks noGrp="1"/>
          </p:cNvSpPr>
          <p:nvPr>
            <p:ph type="title" hasCustomPrompt="1"/>
          </p:nvPr>
        </p:nvSpPr>
        <p:spPr/>
        <p:txBody>
          <a:bodyPr/>
          <a:lstStyle/>
          <a:p>
            <a:r>
              <a:rPr lang="en-US" dirty="0"/>
              <a:t>Slide title</a:t>
            </a:r>
          </a:p>
        </p:txBody>
      </p:sp>
      <p:cxnSp>
        <p:nvCxnSpPr>
          <p:cNvPr id="18" name="Straight Connector 17"/>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7"/>
          </p:nvPr>
        </p:nvSpPr>
        <p:spPr/>
        <p:txBody>
          <a:bodyPr/>
          <a:lstStyle/>
          <a:p>
            <a:r>
              <a:rPr lang="en-US"/>
              <a:t>8/9/17</a:t>
            </a:r>
            <a:endParaRPr lang="en-US" dirty="0"/>
          </a:p>
        </p:txBody>
      </p:sp>
      <p:sp>
        <p:nvSpPr>
          <p:cNvPr id="13" name="Footer Placeholder 12"/>
          <p:cNvSpPr>
            <a:spLocks noGrp="1"/>
          </p:cNvSpPr>
          <p:nvPr>
            <p:ph type="ftr" sz="quarter" idx="18"/>
          </p:nvPr>
        </p:nvSpPr>
        <p:spPr/>
        <p:txBody>
          <a:bodyPr/>
          <a:lstStyle/>
          <a:p>
            <a:endParaRPr lang="en-US" dirty="0"/>
          </a:p>
        </p:txBody>
      </p:sp>
      <p:sp>
        <p:nvSpPr>
          <p:cNvPr id="14" name="Slide Number Placeholder 13"/>
          <p:cNvSpPr>
            <a:spLocks noGrp="1"/>
          </p:cNvSpPr>
          <p:nvPr>
            <p:ph type="sldNum" sz="quarter" idx="19"/>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1995329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olumn-1 text, 2 image">
    <p:spTree>
      <p:nvGrpSpPr>
        <p:cNvPr id="1" name=""/>
        <p:cNvGrpSpPr/>
        <p:nvPr/>
      </p:nvGrpSpPr>
      <p:grpSpPr>
        <a:xfrm>
          <a:off x="0" y="0"/>
          <a:ext cx="0" cy="0"/>
          <a:chOff x="0" y="0"/>
          <a:chExt cx="0" cy="0"/>
        </a:xfrm>
      </p:grpSpPr>
      <p:sp>
        <p:nvSpPr>
          <p:cNvPr id="20" name="Picture Placeholder 2"/>
          <p:cNvSpPr>
            <a:spLocks noGrp="1"/>
          </p:cNvSpPr>
          <p:nvPr>
            <p:ph type="pic" idx="15"/>
          </p:nvPr>
        </p:nvSpPr>
        <p:spPr>
          <a:xfrm>
            <a:off x="3310572" y="1230660"/>
            <a:ext cx="2457711" cy="4609702"/>
          </a:xfrm>
          <a:solidFill>
            <a:schemeClr val="accent2">
              <a:alpha val="29804"/>
            </a:schemeClr>
          </a:solidFill>
        </p:spPr>
        <p:txBody>
          <a:bodyPr anchor="ctr">
            <a:normAutofit/>
          </a:bodyPr>
          <a:lstStyle>
            <a:lvl1pPr marL="0" indent="0">
              <a:buNone/>
              <a:defRPr sz="1050">
                <a:sym typeface="Wingdings"/>
              </a:defRPr>
            </a:lvl1pPr>
            <a:lvl2pPr marL="257163" indent="0">
              <a:buNone/>
              <a:defRPr sz="1575"/>
            </a:lvl2pPr>
            <a:lvl3pPr marL="514325" indent="0">
              <a:buNone/>
              <a:defRPr sz="1350"/>
            </a:lvl3pPr>
            <a:lvl4pPr marL="771487"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8" indent="0">
              <a:buNone/>
              <a:defRPr sz="1125"/>
            </a:lvl9pPr>
          </a:lstStyle>
          <a:p>
            <a:endParaRPr lang="en-US" dirty="0"/>
          </a:p>
        </p:txBody>
      </p:sp>
      <p:sp>
        <p:nvSpPr>
          <p:cNvPr id="21" name="Picture Placeholder 2"/>
          <p:cNvSpPr>
            <a:spLocks noGrp="1"/>
          </p:cNvSpPr>
          <p:nvPr>
            <p:ph type="pic" idx="16"/>
          </p:nvPr>
        </p:nvSpPr>
        <p:spPr>
          <a:xfrm>
            <a:off x="5964394" y="1230652"/>
            <a:ext cx="2457711" cy="4609702"/>
          </a:xfrm>
          <a:solidFill>
            <a:schemeClr val="accent2">
              <a:alpha val="29804"/>
            </a:schemeClr>
          </a:solidFill>
        </p:spPr>
        <p:txBody>
          <a:bodyPr anchor="ctr">
            <a:normAutofit/>
          </a:bodyPr>
          <a:lstStyle>
            <a:lvl1pPr marL="0" indent="0">
              <a:buNone/>
              <a:defRPr sz="1050">
                <a:sym typeface="Wingdings"/>
              </a:defRPr>
            </a:lvl1pPr>
            <a:lvl2pPr marL="257163" indent="0">
              <a:buNone/>
              <a:defRPr sz="1575"/>
            </a:lvl2pPr>
            <a:lvl3pPr marL="514325" indent="0">
              <a:buNone/>
              <a:defRPr sz="1350"/>
            </a:lvl3pPr>
            <a:lvl4pPr marL="771487" indent="0">
              <a:buNone/>
              <a:defRPr sz="1125"/>
            </a:lvl4pPr>
            <a:lvl5pPr marL="1028649" indent="0">
              <a:buNone/>
              <a:defRPr sz="1125"/>
            </a:lvl5pPr>
            <a:lvl6pPr marL="1285811" indent="0">
              <a:buNone/>
              <a:defRPr sz="1125"/>
            </a:lvl6pPr>
            <a:lvl7pPr marL="1542973" indent="0">
              <a:buNone/>
              <a:defRPr sz="1125"/>
            </a:lvl7pPr>
            <a:lvl8pPr marL="1800135" indent="0">
              <a:buNone/>
              <a:defRPr sz="1125"/>
            </a:lvl8pPr>
            <a:lvl9pPr marL="2057298" indent="0">
              <a:buNone/>
              <a:defRPr sz="1125"/>
            </a:lvl9pPr>
          </a:lstStyle>
          <a:p>
            <a:endParaRPr lang="en-US" dirty="0"/>
          </a:p>
        </p:txBody>
      </p:sp>
      <p:sp>
        <p:nvSpPr>
          <p:cNvPr id="10" name="Title 9"/>
          <p:cNvSpPr>
            <a:spLocks noGrp="1"/>
          </p:cNvSpPr>
          <p:nvPr>
            <p:ph type="title" hasCustomPrompt="1"/>
          </p:nvPr>
        </p:nvSpPr>
        <p:spPr/>
        <p:txBody>
          <a:bodyPr/>
          <a:lstStyle/>
          <a:p>
            <a:r>
              <a:rPr lang="en-US" dirty="0"/>
              <a:t>Slide title</a:t>
            </a:r>
          </a:p>
        </p:txBody>
      </p:sp>
      <p:cxnSp>
        <p:nvCxnSpPr>
          <p:cNvPr id="18" name="Straight Connector 17"/>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7"/>
          </p:nvPr>
        </p:nvSpPr>
        <p:spPr/>
        <p:txBody>
          <a:bodyPr/>
          <a:lstStyle/>
          <a:p>
            <a:r>
              <a:rPr lang="en-US"/>
              <a:t>8/9/17</a:t>
            </a:r>
            <a:endParaRPr lang="en-US" dirty="0"/>
          </a:p>
        </p:txBody>
      </p:sp>
      <p:sp>
        <p:nvSpPr>
          <p:cNvPr id="13" name="Footer Placeholder 12"/>
          <p:cNvSpPr>
            <a:spLocks noGrp="1"/>
          </p:cNvSpPr>
          <p:nvPr>
            <p:ph type="ftr" sz="quarter" idx="18"/>
          </p:nvPr>
        </p:nvSpPr>
        <p:spPr/>
        <p:txBody>
          <a:bodyPr/>
          <a:lstStyle/>
          <a:p>
            <a:endParaRPr lang="en-US" dirty="0"/>
          </a:p>
        </p:txBody>
      </p:sp>
      <p:sp>
        <p:nvSpPr>
          <p:cNvPr id="14" name="Slide Number Placeholder 13"/>
          <p:cNvSpPr>
            <a:spLocks noGrp="1"/>
          </p:cNvSpPr>
          <p:nvPr>
            <p:ph type="sldNum" sz="quarter" idx="19"/>
          </p:nvPr>
        </p:nvSpPr>
        <p:spPr/>
        <p:txBody>
          <a:bodyPr/>
          <a:lstStyle/>
          <a:p>
            <a:fld id="{BD3A08C5-CC68-3947-88A8-A9E34C1A68A7}" type="slidenum">
              <a:rPr lang="en-US" smtClean="0"/>
              <a:pPr/>
              <a:t>‹#›</a:t>
            </a:fld>
            <a:endParaRPr lang="en-US" dirty="0"/>
          </a:p>
        </p:txBody>
      </p:sp>
      <p:sp>
        <p:nvSpPr>
          <p:cNvPr id="3" name="Text Placeholder 2"/>
          <p:cNvSpPr>
            <a:spLocks noGrp="1"/>
          </p:cNvSpPr>
          <p:nvPr>
            <p:ph type="body" sz="quarter" idx="20" hasCustomPrompt="1"/>
          </p:nvPr>
        </p:nvSpPr>
        <p:spPr>
          <a:xfrm>
            <a:off x="721896" y="1230651"/>
            <a:ext cx="2351505" cy="4610156"/>
          </a:xfrm>
        </p:spPr>
        <p:txBody>
          <a:bodyPr>
            <a:normAutofit/>
          </a:bodyPr>
          <a:lstStyle>
            <a:lvl1pPr marL="0" indent="0">
              <a:buNone/>
              <a:defRPr sz="1500"/>
            </a:lvl1pPr>
          </a:lstStyle>
          <a:p>
            <a:pPr lvl="0"/>
            <a:r>
              <a:rPr lang="en-US" dirty="0"/>
              <a:t>Text</a:t>
            </a:r>
          </a:p>
        </p:txBody>
      </p:sp>
    </p:spTree>
    <p:extLst>
      <p:ext uri="{BB962C8B-B14F-4D97-AF65-F5344CB8AC3E}">
        <p14:creationId xmlns:p14="http://schemas.microsoft.com/office/powerpoint/2010/main" val="172200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utline">
    <p:spTree>
      <p:nvGrpSpPr>
        <p:cNvPr id="1" name=""/>
        <p:cNvGrpSpPr/>
        <p:nvPr/>
      </p:nvGrpSpPr>
      <p:grpSpPr>
        <a:xfrm>
          <a:off x="0" y="0"/>
          <a:ext cx="0" cy="0"/>
          <a:chOff x="0" y="0"/>
          <a:chExt cx="0" cy="0"/>
        </a:xfrm>
      </p:grpSpPr>
      <p:sp>
        <p:nvSpPr>
          <p:cNvPr id="8" name="Content Placeholder 7"/>
          <p:cNvSpPr>
            <a:spLocks noGrp="1"/>
          </p:cNvSpPr>
          <p:nvPr>
            <p:ph sz="quarter" idx="13" hasCustomPrompt="1"/>
          </p:nvPr>
        </p:nvSpPr>
        <p:spPr>
          <a:xfrm>
            <a:off x="721896" y="1120847"/>
            <a:ext cx="7700210" cy="4729348"/>
          </a:xfrm>
        </p:spPr>
        <p:txBody>
          <a:bodyPr/>
          <a:lstStyle>
            <a:lvl1pPr>
              <a:defRPr b="1"/>
            </a:lvl1pPr>
          </a:lstStyle>
          <a:p>
            <a:pPr lvl="0"/>
            <a:r>
              <a:rPr lang="en-US" dirty="0"/>
              <a:t>First level text</a:t>
            </a:r>
          </a:p>
          <a:p>
            <a:pPr lvl="1"/>
            <a:r>
              <a:rPr lang="en-US" dirty="0"/>
              <a:t>Second level text</a:t>
            </a:r>
          </a:p>
          <a:p>
            <a:pPr lvl="2"/>
            <a:r>
              <a:rPr lang="en-US" dirty="0"/>
              <a:t>Third level text</a:t>
            </a:r>
          </a:p>
          <a:p>
            <a:pPr lvl="3"/>
            <a:r>
              <a:rPr lang="en-US" dirty="0"/>
              <a:t>Fourth level text</a:t>
            </a:r>
          </a:p>
          <a:p>
            <a:pPr lvl="4"/>
            <a:r>
              <a:rPr lang="en-US" dirty="0"/>
              <a:t>Fifth level text</a:t>
            </a:r>
          </a:p>
        </p:txBody>
      </p:sp>
      <p:cxnSp>
        <p:nvCxnSpPr>
          <p:cNvPr id="20" name="Straight Connector 19"/>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Title 9"/>
          <p:cNvSpPr>
            <a:spLocks noGrp="1"/>
          </p:cNvSpPr>
          <p:nvPr>
            <p:ph type="title" hasCustomPrompt="1"/>
          </p:nvPr>
        </p:nvSpPr>
        <p:spPr/>
        <p:txBody>
          <a:bodyPr/>
          <a:lstStyle/>
          <a:p>
            <a:r>
              <a:rPr lang="en-US" dirty="0"/>
              <a:t>Slide title</a:t>
            </a:r>
          </a:p>
        </p:txBody>
      </p:sp>
      <p:sp>
        <p:nvSpPr>
          <p:cNvPr id="12" name="Date Placeholder 11"/>
          <p:cNvSpPr>
            <a:spLocks noGrp="1"/>
          </p:cNvSpPr>
          <p:nvPr>
            <p:ph type="dt" sz="half" idx="14"/>
          </p:nvPr>
        </p:nvSpPr>
        <p:spPr/>
        <p:txBody>
          <a:bodyPr/>
          <a:lstStyle/>
          <a:p>
            <a:r>
              <a:rPr lang="en-US"/>
              <a:t>8/9/17</a:t>
            </a:r>
            <a:endParaRPr lang="en-US" dirty="0"/>
          </a:p>
        </p:txBody>
      </p:sp>
      <p:sp>
        <p:nvSpPr>
          <p:cNvPr id="13" name="Footer Placeholder 12"/>
          <p:cNvSpPr>
            <a:spLocks noGrp="1"/>
          </p:cNvSpPr>
          <p:nvPr>
            <p:ph type="ftr" sz="quarter" idx="15"/>
          </p:nvPr>
        </p:nvSpPr>
        <p:spPr/>
        <p:txBody>
          <a:bodyPr/>
          <a:lstStyle/>
          <a:p>
            <a:endParaRPr lang="en-US" dirty="0"/>
          </a:p>
        </p:txBody>
      </p:sp>
      <p:sp>
        <p:nvSpPr>
          <p:cNvPr id="14" name="Slide Number Placeholder 13"/>
          <p:cNvSpPr>
            <a:spLocks noGrp="1"/>
          </p:cNvSpPr>
          <p:nvPr>
            <p:ph type="sldNum" sz="quarter" idx="16"/>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8094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721896" y="1127527"/>
            <a:ext cx="3687530" cy="4722664"/>
          </a:xfrm>
        </p:spPr>
        <p:txBody>
          <a:bodyPr/>
          <a:lstStyle>
            <a:lvl1pPr marL="214313" indent="-214313">
              <a:lnSpc>
                <a:spcPct val="100000"/>
              </a:lnSpc>
              <a:buFont typeface="Arial" charset="0"/>
              <a:buChar char="•"/>
              <a:defRPr baseline="0"/>
            </a:lvl1pPr>
            <a:lvl2pPr marL="257162" indent="0">
              <a:buFont typeface="Arial" charset="0"/>
              <a:buNone/>
              <a:defRPr/>
            </a:lvl2pPr>
            <a:lvl3pPr marL="514324" indent="0">
              <a:buFont typeface="Arial" charset="0"/>
              <a:buNone/>
              <a:defRPr/>
            </a:lvl3pPr>
            <a:lvl4pPr marL="771486" indent="0">
              <a:buFont typeface="Arial" charset="0"/>
              <a:buNone/>
              <a:defRPr/>
            </a:lvl4pPr>
            <a:lvl5pPr marL="1028649" indent="0">
              <a:buFont typeface="Arial" charset="0"/>
              <a:buNone/>
              <a:defRPr/>
            </a:lvl5pPr>
          </a:lstStyle>
          <a:p>
            <a:pPr lvl="0"/>
            <a:r>
              <a:rPr lang="en-US" dirty="0"/>
              <a:t>Point 1</a:t>
            </a:r>
          </a:p>
          <a:p>
            <a:pPr lvl="0"/>
            <a:r>
              <a:rPr lang="en-US" dirty="0"/>
              <a:t>Point 2</a:t>
            </a:r>
          </a:p>
          <a:p>
            <a:pPr lvl="0"/>
            <a:r>
              <a:rPr lang="en-US" dirty="0"/>
              <a:t>Point 3</a:t>
            </a:r>
          </a:p>
        </p:txBody>
      </p:sp>
      <p:sp>
        <p:nvSpPr>
          <p:cNvPr id="10" name="Content Placeholder 2"/>
          <p:cNvSpPr>
            <a:spLocks noGrp="1"/>
          </p:cNvSpPr>
          <p:nvPr>
            <p:ph idx="13" hasCustomPrompt="1"/>
          </p:nvPr>
        </p:nvSpPr>
        <p:spPr>
          <a:xfrm>
            <a:off x="4734576" y="1127531"/>
            <a:ext cx="3687530" cy="4722663"/>
          </a:xfrm>
        </p:spPr>
        <p:txBody>
          <a:bodyPr/>
          <a:lstStyle>
            <a:lvl1pPr marL="214313" indent="-214313">
              <a:buFont typeface="Arial" charset="0"/>
              <a:buChar char="•"/>
              <a:defRPr/>
            </a:lvl1pPr>
          </a:lstStyle>
          <a:p>
            <a:pPr lvl="0"/>
            <a:r>
              <a:rPr lang="en-US" dirty="0"/>
              <a:t>Point 1</a:t>
            </a:r>
          </a:p>
          <a:p>
            <a:pPr lvl="0"/>
            <a:r>
              <a:rPr lang="en-US" dirty="0"/>
              <a:t>Point 2</a:t>
            </a:r>
          </a:p>
          <a:p>
            <a:pPr lvl="0"/>
            <a:r>
              <a:rPr lang="en-US" dirty="0"/>
              <a:t>Point 3</a:t>
            </a:r>
          </a:p>
          <a:p>
            <a:pPr lvl="0"/>
            <a:endParaRPr lang="en-US" dirty="0"/>
          </a:p>
        </p:txBody>
      </p:sp>
      <p:sp>
        <p:nvSpPr>
          <p:cNvPr id="11" name="Title 10"/>
          <p:cNvSpPr>
            <a:spLocks noGrp="1"/>
          </p:cNvSpPr>
          <p:nvPr>
            <p:ph type="title" hasCustomPrompt="1"/>
          </p:nvPr>
        </p:nvSpPr>
        <p:spPr/>
        <p:txBody>
          <a:bodyPr/>
          <a:lstStyle/>
          <a:p>
            <a:r>
              <a:rPr lang="en-US" dirty="0"/>
              <a:t>Slide title</a:t>
            </a:r>
          </a:p>
        </p:txBody>
      </p:sp>
      <p:cxnSp>
        <p:nvCxnSpPr>
          <p:cNvPr id="13" name="Straight Connector 12"/>
          <p:cNvCxnSpPr/>
          <p:nvPr userDrawn="1"/>
        </p:nvCxnSpPr>
        <p:spPr>
          <a:xfrm>
            <a:off x="721896" y="1038154"/>
            <a:ext cx="770021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Date Placeholder 11"/>
          <p:cNvSpPr>
            <a:spLocks noGrp="1"/>
          </p:cNvSpPr>
          <p:nvPr>
            <p:ph type="dt" sz="half" idx="14"/>
          </p:nvPr>
        </p:nvSpPr>
        <p:spPr/>
        <p:txBody>
          <a:bodyPr/>
          <a:lstStyle/>
          <a:p>
            <a:r>
              <a:rPr lang="en-US"/>
              <a:t>8/9/17</a:t>
            </a:r>
            <a:endParaRPr lang="en-US" dirty="0"/>
          </a:p>
        </p:txBody>
      </p:sp>
      <p:sp>
        <p:nvSpPr>
          <p:cNvPr id="14" name="Footer Placeholder 13"/>
          <p:cNvSpPr>
            <a:spLocks noGrp="1"/>
          </p:cNvSpPr>
          <p:nvPr>
            <p:ph type="ftr" sz="quarter" idx="15"/>
          </p:nvPr>
        </p:nvSpPr>
        <p:spPr/>
        <p:txBody>
          <a:bodyPr/>
          <a:lstStyle/>
          <a:p>
            <a:endParaRPr lang="en-US" dirty="0"/>
          </a:p>
        </p:txBody>
      </p:sp>
      <p:sp>
        <p:nvSpPr>
          <p:cNvPr id="15" name="Slide Number Placeholder 14"/>
          <p:cNvSpPr>
            <a:spLocks noGrp="1"/>
          </p:cNvSpPr>
          <p:nvPr>
            <p:ph type="sldNum" sz="quarter" idx="16"/>
          </p:nvPr>
        </p:nvSpPr>
        <p:spPr/>
        <p:txBody>
          <a:bodyPr/>
          <a:lstStyle/>
          <a:p>
            <a:fld id="{BD3A08C5-CC68-3947-88A8-A9E34C1A68A7}" type="slidenum">
              <a:rPr lang="en-US" smtClean="0"/>
              <a:pPr/>
              <a:t>‹#›</a:t>
            </a:fld>
            <a:endParaRPr lang="en-US" dirty="0"/>
          </a:p>
        </p:txBody>
      </p:sp>
    </p:spTree>
    <p:extLst>
      <p:ext uri="{BB962C8B-B14F-4D97-AF65-F5344CB8AC3E}">
        <p14:creationId xmlns:p14="http://schemas.microsoft.com/office/powerpoint/2010/main" val="396190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2.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8">
            <a:extLst>
              <a:ext uri="{28A0092B-C50C-407E-A947-70E740481C1C}">
                <a14:useLocalDpi xmlns:a14="http://schemas.microsoft.com/office/drawing/2010/main" val="0"/>
              </a:ext>
            </a:extLst>
          </a:blip>
          <a:stretch>
            <a:fillRect/>
          </a:stretch>
        </p:blipFill>
        <p:spPr>
          <a:xfrm>
            <a:off x="0" y="6268937"/>
            <a:ext cx="9144000" cy="599395"/>
          </a:xfrm>
          <a:prstGeom prst="rect">
            <a:avLst/>
          </a:prstGeom>
        </p:spPr>
      </p:pic>
      <p:sp>
        <p:nvSpPr>
          <p:cNvPr id="7" name="Title Placeholder 1"/>
          <p:cNvSpPr>
            <a:spLocks noGrp="1"/>
          </p:cNvSpPr>
          <p:nvPr>
            <p:ph type="title"/>
          </p:nvPr>
        </p:nvSpPr>
        <p:spPr>
          <a:xfrm>
            <a:off x="721896" y="365130"/>
            <a:ext cx="7700210" cy="673024"/>
          </a:xfrm>
          <a:prstGeom prst="rect">
            <a:avLst/>
          </a:prstGeom>
        </p:spPr>
        <p:txBody>
          <a:bodyPr vert="horz" lIns="91440" tIns="45720" rIns="91440" bIns="45720" rtlCol="0" anchor="b">
            <a:normAutofit/>
          </a:bodyPr>
          <a:lstStyle/>
          <a:p>
            <a:r>
              <a:rPr lang="en-US" dirty="0"/>
              <a:t>Click to edit Master title style</a:t>
            </a:r>
          </a:p>
        </p:txBody>
      </p:sp>
      <p:sp>
        <p:nvSpPr>
          <p:cNvPr id="8" name="Text Placeholder 2"/>
          <p:cNvSpPr>
            <a:spLocks noGrp="1"/>
          </p:cNvSpPr>
          <p:nvPr>
            <p:ph type="body" idx="1"/>
          </p:nvPr>
        </p:nvSpPr>
        <p:spPr>
          <a:xfrm>
            <a:off x="721896" y="1210035"/>
            <a:ext cx="7700210" cy="45788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p:cNvSpPr>
            <a:spLocks noGrp="1"/>
          </p:cNvSpPr>
          <p:nvPr>
            <p:ph type="dt" sz="half" idx="2"/>
          </p:nvPr>
        </p:nvSpPr>
        <p:spPr>
          <a:xfrm>
            <a:off x="7827762" y="6459485"/>
            <a:ext cx="726086" cy="365125"/>
          </a:xfrm>
          <a:prstGeom prst="rect">
            <a:avLst/>
          </a:prstGeom>
        </p:spPr>
        <p:txBody>
          <a:bodyPr vert="horz" lIns="91440" tIns="45720" rIns="91440" bIns="45720" rtlCol="0" anchor="ctr"/>
          <a:lstStyle>
            <a:lvl1pPr algn="r">
              <a:defRPr sz="900">
                <a:solidFill>
                  <a:schemeClr val="bg1"/>
                </a:solidFill>
                <a:latin typeface="Arial" charset="0"/>
                <a:ea typeface="Arial" charset="0"/>
                <a:cs typeface="Arial" charset="0"/>
              </a:defRPr>
            </a:lvl1pPr>
          </a:lstStyle>
          <a:p>
            <a:r>
              <a:rPr lang="en-US"/>
              <a:t>8/9/17</a:t>
            </a:r>
            <a:endParaRPr lang="en-US" dirty="0"/>
          </a:p>
        </p:txBody>
      </p:sp>
      <p:sp>
        <p:nvSpPr>
          <p:cNvPr id="10" name="Footer Placeholder 4"/>
          <p:cNvSpPr>
            <a:spLocks noGrp="1"/>
          </p:cNvSpPr>
          <p:nvPr>
            <p:ph type="ftr" sz="quarter" idx="3"/>
          </p:nvPr>
        </p:nvSpPr>
        <p:spPr>
          <a:xfrm>
            <a:off x="2282563" y="6459485"/>
            <a:ext cx="5736698" cy="365125"/>
          </a:xfrm>
          <a:prstGeom prst="rect">
            <a:avLst/>
          </a:prstGeom>
        </p:spPr>
        <p:txBody>
          <a:bodyPr vert="horz" lIns="91440" tIns="45720" rIns="91440" bIns="45720" rtlCol="0" anchor="ctr"/>
          <a:lstStyle>
            <a:lvl1pPr algn="r">
              <a:defRPr sz="900" b="1">
                <a:solidFill>
                  <a:schemeClr val="bg1"/>
                </a:solidFill>
                <a:latin typeface="Arial" charset="0"/>
                <a:ea typeface="Arial" charset="0"/>
                <a:cs typeface="Arial" charset="0"/>
              </a:defRPr>
            </a:lvl1pPr>
          </a:lstStyle>
          <a:p>
            <a:endParaRPr lang="en-US" dirty="0"/>
          </a:p>
        </p:txBody>
      </p:sp>
      <p:sp>
        <p:nvSpPr>
          <p:cNvPr id="11" name="Slide Number Placeholder 5"/>
          <p:cNvSpPr>
            <a:spLocks noGrp="1"/>
          </p:cNvSpPr>
          <p:nvPr>
            <p:ph type="sldNum" sz="quarter" idx="4"/>
          </p:nvPr>
        </p:nvSpPr>
        <p:spPr>
          <a:xfrm>
            <a:off x="8577226" y="6459485"/>
            <a:ext cx="428625" cy="365125"/>
          </a:xfrm>
          <a:prstGeom prst="rect">
            <a:avLst/>
          </a:prstGeom>
        </p:spPr>
        <p:txBody>
          <a:bodyPr vert="horz" lIns="91440" tIns="45720" rIns="91440" bIns="45720" rtlCol="0" anchor="ctr"/>
          <a:lstStyle>
            <a:lvl1pPr algn="r">
              <a:defRPr sz="900" b="1" i="0">
                <a:solidFill>
                  <a:schemeClr val="bg1"/>
                </a:solidFill>
                <a:latin typeface="Arial" charset="0"/>
                <a:ea typeface="Arial" charset="0"/>
                <a:cs typeface="Arial" charset="0"/>
              </a:defRPr>
            </a:lvl1pPr>
          </a:lstStyle>
          <a:p>
            <a:fld id="{BD3A08C5-CC68-3947-88A8-A9E34C1A68A7}" type="slidenum">
              <a:rPr lang="en-US" smtClean="0"/>
              <a:pPr/>
              <a:t>‹#›</a:t>
            </a:fld>
            <a:endParaRPr lang="en-US" dirty="0"/>
          </a:p>
        </p:txBody>
      </p:sp>
      <p:pic>
        <p:nvPicPr>
          <p:cNvPr id="12" name="Picture 11"/>
          <p:cNvPicPr>
            <a:picLocks noChangeAspect="1"/>
          </p:cNvPicPr>
          <p:nvPr userDrawn="1"/>
        </p:nvPicPr>
        <p:blipFill>
          <a:blip r:embed="rId19">
            <a:extLst>
              <a:ext uri="{28A0092B-C50C-407E-A947-70E740481C1C}">
                <a14:useLocalDpi xmlns:a14="http://schemas.microsoft.com/office/drawing/2010/main" val="0"/>
              </a:ext>
            </a:extLst>
          </a:blip>
          <a:stretch>
            <a:fillRect/>
          </a:stretch>
        </p:blipFill>
        <p:spPr>
          <a:xfrm>
            <a:off x="233372" y="5978312"/>
            <a:ext cx="666035" cy="612988"/>
          </a:xfrm>
          <a:prstGeom prst="rect">
            <a:avLst/>
          </a:prstGeom>
        </p:spPr>
      </p:pic>
    </p:spTree>
    <p:extLst>
      <p:ext uri="{BB962C8B-B14F-4D97-AF65-F5344CB8AC3E}">
        <p14:creationId xmlns:p14="http://schemas.microsoft.com/office/powerpoint/2010/main" val="434697219"/>
      </p:ext>
    </p:extLst>
  </p:cSld>
  <p:clrMap bg1="lt1" tx1="dk1" bg2="lt2" tx2="dk2" accent1="accent1" accent2="accent2" accent3="accent3" accent4="accent4" accent5="accent5" accent6="accent6" hlink="hlink" folHlink="folHlink"/>
  <p:sldLayoutIdLst>
    <p:sldLayoutId id="2147483989" r:id="rId1"/>
    <p:sldLayoutId id="2147483991" r:id="rId2"/>
    <p:sldLayoutId id="2147483990" r:id="rId3"/>
    <p:sldLayoutId id="2147483992" r:id="rId4"/>
    <p:sldLayoutId id="2147483993" r:id="rId5"/>
    <p:sldLayoutId id="2147483975" r:id="rId6"/>
    <p:sldLayoutId id="2147483999" r:id="rId7"/>
    <p:sldLayoutId id="2147483978" r:id="rId8"/>
    <p:sldLayoutId id="2147483976" r:id="rId9"/>
    <p:sldLayoutId id="2147483986" r:id="rId10"/>
    <p:sldLayoutId id="2147483987" r:id="rId11"/>
    <p:sldLayoutId id="2147483984" r:id="rId12"/>
    <p:sldLayoutId id="2147483998" r:id="rId13"/>
    <p:sldLayoutId id="2147483977" r:id="rId14"/>
    <p:sldLayoutId id="2147484030" r:id="rId15"/>
    <p:sldLayoutId id="2147484031" r:id="rId16"/>
  </p:sldLayoutIdLst>
  <p:hf hdr="0" ftr="0" dt="0"/>
  <p:txStyles>
    <p:titleStyle>
      <a:lvl1pPr algn="l" defTabSz="685800" rtl="0" eaLnBrk="1" latinLnBrk="0" hangingPunct="1">
        <a:lnSpc>
          <a:spcPct val="90000"/>
        </a:lnSpc>
        <a:spcBef>
          <a:spcPct val="0"/>
        </a:spcBef>
        <a:buNone/>
        <a:defRPr sz="2700" kern="1200">
          <a:solidFill>
            <a:schemeClr val="tx2"/>
          </a:solidFill>
          <a:latin typeface="Gill Sans" charset="0"/>
          <a:ea typeface="Gill Sans" charset="0"/>
          <a:cs typeface="Gill Sans" charset="0"/>
        </a:defRPr>
      </a:lvl1pPr>
    </p:titleStyle>
    <p:bodyStyle>
      <a:lvl1pPr marL="171450" indent="-171450" algn="l" defTabSz="685800" rtl="0" eaLnBrk="1" latinLnBrk="0" hangingPunct="1">
        <a:lnSpc>
          <a:spcPct val="100000"/>
        </a:lnSpc>
        <a:spcBef>
          <a:spcPts val="750"/>
        </a:spcBef>
        <a:spcAft>
          <a:spcPts val="1000"/>
        </a:spcAft>
        <a:buFont typeface="Arial"/>
        <a:buChar char="•"/>
        <a:defRPr sz="2100" kern="120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1000"/>
        </a:spcAft>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1000"/>
        </a:spcAft>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1000"/>
        </a:spcAft>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1000"/>
        </a:spcAft>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52" userDrawn="1">
          <p15:clr>
            <a:srgbClr val="F26B43"/>
          </p15:clr>
        </p15:guide>
        <p15:guide id="2" pos="545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0" y="6254572"/>
            <a:ext cx="9144000" cy="603428"/>
          </a:xfrm>
          <a:prstGeom prst="rect">
            <a:avLst/>
          </a:prstGeom>
        </p:spPr>
      </p:pic>
      <p:sp>
        <p:nvSpPr>
          <p:cNvPr id="2" name="Title Placeholder 1"/>
          <p:cNvSpPr>
            <a:spLocks noGrp="1"/>
          </p:cNvSpPr>
          <p:nvPr>
            <p:ph type="title"/>
          </p:nvPr>
        </p:nvSpPr>
        <p:spPr>
          <a:xfrm>
            <a:off x="628650" y="365127"/>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6"/>
            <a:ext cx="7886700" cy="401473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2"/>
          </p:nvPr>
        </p:nvSpPr>
        <p:spPr>
          <a:xfrm>
            <a:off x="7827762" y="6459485"/>
            <a:ext cx="726086" cy="365125"/>
          </a:xfrm>
          <a:prstGeom prst="rect">
            <a:avLst/>
          </a:prstGeom>
        </p:spPr>
        <p:txBody>
          <a:bodyPr vert="horz" lIns="91440" tIns="45720" rIns="91440" bIns="45720" rtlCol="0" anchor="ctr"/>
          <a:lstStyle>
            <a:lvl1pPr algn="r">
              <a:defRPr sz="900">
                <a:solidFill>
                  <a:srgbClr val="005A5B"/>
                </a:solidFill>
                <a:latin typeface="Arial" charset="0"/>
                <a:ea typeface="Arial" charset="0"/>
                <a:cs typeface="Arial" charset="0"/>
              </a:defRPr>
            </a:lvl1pPr>
          </a:lstStyle>
          <a:p>
            <a:r>
              <a:rPr lang="en-US"/>
              <a:t>8/9/17</a:t>
            </a:r>
            <a:endParaRPr lang="en-US" dirty="0"/>
          </a:p>
        </p:txBody>
      </p:sp>
      <p:sp>
        <p:nvSpPr>
          <p:cNvPr id="8" name="Footer Placeholder 4"/>
          <p:cNvSpPr>
            <a:spLocks noGrp="1"/>
          </p:cNvSpPr>
          <p:nvPr>
            <p:ph type="ftr" sz="quarter" idx="3"/>
          </p:nvPr>
        </p:nvSpPr>
        <p:spPr>
          <a:xfrm>
            <a:off x="2282563" y="6459485"/>
            <a:ext cx="5736698" cy="365125"/>
          </a:xfrm>
          <a:prstGeom prst="rect">
            <a:avLst/>
          </a:prstGeom>
        </p:spPr>
        <p:txBody>
          <a:bodyPr vert="horz" lIns="91440" tIns="45720" rIns="91440" bIns="45720" rtlCol="0" anchor="ctr"/>
          <a:lstStyle>
            <a:lvl1pPr algn="r">
              <a:defRPr sz="900" b="1">
                <a:solidFill>
                  <a:srgbClr val="005A5B"/>
                </a:solidFill>
                <a:latin typeface="Arial" charset="0"/>
                <a:ea typeface="Arial" charset="0"/>
                <a:cs typeface="Arial" charset="0"/>
              </a:defRPr>
            </a:lvl1pPr>
          </a:lstStyle>
          <a:p>
            <a:endParaRPr lang="en-US" dirty="0"/>
          </a:p>
        </p:txBody>
      </p:sp>
      <p:sp>
        <p:nvSpPr>
          <p:cNvPr id="9" name="Slide Number Placeholder 5"/>
          <p:cNvSpPr>
            <a:spLocks noGrp="1"/>
          </p:cNvSpPr>
          <p:nvPr>
            <p:ph type="sldNum" sz="quarter" idx="4"/>
          </p:nvPr>
        </p:nvSpPr>
        <p:spPr>
          <a:xfrm>
            <a:off x="8577226" y="6459485"/>
            <a:ext cx="428625" cy="365125"/>
          </a:xfrm>
          <a:prstGeom prst="rect">
            <a:avLst/>
          </a:prstGeom>
        </p:spPr>
        <p:txBody>
          <a:bodyPr vert="horz" lIns="91440" tIns="45720" rIns="91440" bIns="45720" rtlCol="0" anchor="ctr"/>
          <a:lstStyle>
            <a:lvl1pPr algn="r">
              <a:defRPr sz="900" b="1" i="0">
                <a:solidFill>
                  <a:srgbClr val="005A5B"/>
                </a:solidFill>
                <a:latin typeface="Arial" charset="0"/>
                <a:ea typeface="Arial" charset="0"/>
                <a:cs typeface="Arial" charset="0"/>
              </a:defRPr>
            </a:lvl1pPr>
          </a:lstStyle>
          <a:p>
            <a:fld id="{BD3A08C5-CC68-3947-88A8-A9E34C1A68A7}" type="slidenum">
              <a:rPr lang="en-US" smtClean="0"/>
              <a:pPr/>
              <a:t>‹#›</a:t>
            </a:fld>
            <a:endParaRPr lang="en-US" dirty="0"/>
          </a:p>
        </p:txBody>
      </p:sp>
      <p:pic>
        <p:nvPicPr>
          <p:cNvPr id="10" name="Picture 9"/>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33372" y="5978312"/>
            <a:ext cx="666035" cy="612988"/>
          </a:xfrm>
          <a:prstGeom prst="rect">
            <a:avLst/>
          </a:prstGeom>
        </p:spPr>
      </p:pic>
    </p:spTree>
    <p:extLst>
      <p:ext uri="{BB962C8B-B14F-4D97-AF65-F5344CB8AC3E}">
        <p14:creationId xmlns:p14="http://schemas.microsoft.com/office/powerpoint/2010/main" val="1192876982"/>
      </p:ext>
    </p:extLst>
  </p:cSld>
  <p:clrMap bg1="dk1" tx1="lt1" bg2="dk2" tx2="lt2" accent1="accent1" accent2="accent2" accent3="accent3" accent4="accent4" accent5="accent5" accent6="accent6" hlink="hlink" folHlink="folHlink"/>
  <p:sldLayoutIdLst>
    <p:sldLayoutId id="2147483996" r:id="rId1"/>
    <p:sldLayoutId id="2147483994" r:id="rId2"/>
    <p:sldLayoutId id="2147483997" r:id="rId3"/>
  </p:sldLayoutIdLst>
  <p:hf hdr="0" ftr="0" dt="0"/>
  <p:txStyles>
    <p:titleStyle>
      <a:lvl1pPr algn="l" defTabSz="685800" rtl="0" eaLnBrk="1" latinLnBrk="0" hangingPunct="1">
        <a:lnSpc>
          <a:spcPct val="90000"/>
        </a:lnSpc>
        <a:spcBef>
          <a:spcPct val="0"/>
        </a:spcBef>
        <a:buNone/>
        <a:defRPr sz="3300" kern="1200">
          <a:solidFill>
            <a:schemeClr val="accent2"/>
          </a:solidFill>
          <a:latin typeface="Gill Sans" charset="0"/>
          <a:ea typeface="Gill Sans" charset="0"/>
          <a:cs typeface="Gill Sans" charset="0"/>
        </a:defRPr>
      </a:lvl1pPr>
    </p:titleStyle>
    <p:bodyStyle>
      <a:lvl1pPr marL="171450" indent="-171450" algn="l" defTabSz="685800" rtl="0" eaLnBrk="1" latinLnBrk="0" hangingPunct="1">
        <a:lnSpc>
          <a:spcPct val="100000"/>
        </a:lnSpc>
        <a:spcBef>
          <a:spcPts val="750"/>
        </a:spcBef>
        <a:spcAft>
          <a:spcPts val="1000"/>
        </a:spcAft>
        <a:buFont typeface="Arial"/>
        <a:buChar char="•"/>
        <a:defRPr sz="2100" kern="1200" baseline="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1000"/>
        </a:spcAft>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1000"/>
        </a:spcAft>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1000"/>
        </a:spcAft>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1000"/>
        </a:spcAft>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52" userDrawn="1">
          <p15:clr>
            <a:srgbClr val="F26B43"/>
          </p15:clr>
        </p15:guide>
        <p15:guide id="2" pos="288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395574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2"/>
          </p:nvPr>
        </p:nvSpPr>
        <p:spPr>
          <a:xfrm>
            <a:off x="7827762" y="6459485"/>
            <a:ext cx="726086" cy="365125"/>
          </a:xfrm>
          <a:prstGeom prst="rect">
            <a:avLst/>
          </a:prstGeom>
        </p:spPr>
        <p:txBody>
          <a:bodyPr vert="horz" lIns="91440" tIns="45720" rIns="91440" bIns="45720" rtlCol="0" anchor="ctr"/>
          <a:lstStyle>
            <a:lvl1pPr algn="r">
              <a:defRPr sz="900">
                <a:solidFill>
                  <a:schemeClr val="tx2">
                    <a:alpha val="55000"/>
                  </a:schemeClr>
                </a:solidFill>
                <a:effectLst>
                  <a:outerShdw sx="1000" sy="1000" algn="ctr" rotWithShape="0">
                    <a:srgbClr val="000000"/>
                  </a:outerShdw>
                </a:effectLst>
                <a:latin typeface="Arial" charset="0"/>
                <a:ea typeface="Arial" charset="0"/>
                <a:cs typeface="Arial" charset="0"/>
              </a:defRPr>
            </a:lvl1pPr>
          </a:lstStyle>
          <a:p>
            <a:r>
              <a:rPr lang="en-US"/>
              <a:t>8/9/17</a:t>
            </a:r>
            <a:endParaRPr lang="en-US" dirty="0"/>
          </a:p>
        </p:txBody>
      </p:sp>
      <p:sp>
        <p:nvSpPr>
          <p:cNvPr id="8" name="Footer Placeholder 4"/>
          <p:cNvSpPr>
            <a:spLocks noGrp="1"/>
          </p:cNvSpPr>
          <p:nvPr>
            <p:ph type="ftr" sz="quarter" idx="3"/>
          </p:nvPr>
        </p:nvSpPr>
        <p:spPr>
          <a:xfrm>
            <a:off x="2282563" y="6459485"/>
            <a:ext cx="5736698" cy="365125"/>
          </a:xfrm>
          <a:prstGeom prst="rect">
            <a:avLst/>
          </a:prstGeom>
        </p:spPr>
        <p:txBody>
          <a:bodyPr vert="horz" lIns="91440" tIns="45720" rIns="91440" bIns="45720" rtlCol="0" anchor="ctr"/>
          <a:lstStyle>
            <a:lvl1pPr algn="r">
              <a:defRPr sz="900" b="1">
                <a:solidFill>
                  <a:schemeClr val="tx2">
                    <a:alpha val="55000"/>
                  </a:schemeClr>
                </a:solidFill>
                <a:effectLst>
                  <a:outerShdw sx="1000" sy="1000" algn="ctr" rotWithShape="0">
                    <a:srgbClr val="000000"/>
                  </a:outerShdw>
                </a:effectLst>
                <a:latin typeface="Arial" charset="0"/>
                <a:ea typeface="Arial" charset="0"/>
                <a:cs typeface="Arial" charset="0"/>
              </a:defRPr>
            </a:lvl1pPr>
          </a:lstStyle>
          <a:p>
            <a:endParaRPr lang="en-US" dirty="0"/>
          </a:p>
        </p:txBody>
      </p:sp>
      <p:sp>
        <p:nvSpPr>
          <p:cNvPr id="9" name="Slide Number Placeholder 5"/>
          <p:cNvSpPr>
            <a:spLocks noGrp="1"/>
          </p:cNvSpPr>
          <p:nvPr>
            <p:ph type="sldNum" sz="quarter" idx="4"/>
          </p:nvPr>
        </p:nvSpPr>
        <p:spPr>
          <a:xfrm>
            <a:off x="8577226" y="6459485"/>
            <a:ext cx="428625" cy="365125"/>
          </a:xfrm>
          <a:prstGeom prst="rect">
            <a:avLst/>
          </a:prstGeom>
        </p:spPr>
        <p:txBody>
          <a:bodyPr vert="horz" lIns="91440" tIns="45720" rIns="91440" bIns="45720" rtlCol="0" anchor="ctr"/>
          <a:lstStyle>
            <a:lvl1pPr algn="r">
              <a:defRPr sz="900" b="1" i="0">
                <a:solidFill>
                  <a:schemeClr val="tx2">
                    <a:alpha val="55000"/>
                  </a:schemeClr>
                </a:solidFill>
                <a:effectLst>
                  <a:outerShdw sx="1000" sy="1000" algn="ctr" rotWithShape="0">
                    <a:srgbClr val="000000"/>
                  </a:outerShdw>
                </a:effectLst>
                <a:latin typeface="Arial" charset="0"/>
                <a:ea typeface="Arial" charset="0"/>
                <a:cs typeface="Arial" charset="0"/>
              </a:defRPr>
            </a:lvl1pPr>
          </a:lstStyle>
          <a:p>
            <a:fld id="{BD3A08C5-CC68-3947-88A8-A9E34C1A68A7}" type="slidenum">
              <a:rPr lang="en-US" smtClean="0"/>
              <a:pPr/>
              <a:t>‹#›</a:t>
            </a:fld>
            <a:endParaRPr lang="en-US" dirty="0"/>
          </a:p>
        </p:txBody>
      </p:sp>
      <p:pic>
        <p:nvPicPr>
          <p:cNvPr id="12" name="Picture 11"/>
          <p:cNvPicPr>
            <a:picLocks noChangeAspect="1"/>
          </p:cNvPicPr>
          <p:nvPr userDrawn="1"/>
        </p:nvPicPr>
        <p:blipFill>
          <a:blip r:embed="rId5">
            <a:alphaModFix amt="50000"/>
            <a:extLst>
              <a:ext uri="{28A0092B-C50C-407E-A947-70E740481C1C}">
                <a14:useLocalDpi xmlns:a14="http://schemas.microsoft.com/office/drawing/2010/main" val="0"/>
              </a:ext>
            </a:extLst>
          </a:blip>
          <a:stretch>
            <a:fillRect/>
          </a:stretch>
        </p:blipFill>
        <p:spPr>
          <a:xfrm>
            <a:off x="233372" y="5978312"/>
            <a:ext cx="666035" cy="612988"/>
          </a:xfrm>
          <a:prstGeom prst="rect">
            <a:avLst/>
          </a:prstGeom>
        </p:spPr>
      </p:pic>
    </p:spTree>
    <p:extLst>
      <p:ext uri="{BB962C8B-B14F-4D97-AF65-F5344CB8AC3E}">
        <p14:creationId xmlns:p14="http://schemas.microsoft.com/office/powerpoint/2010/main" val="531472105"/>
      </p:ext>
    </p:extLst>
  </p:cSld>
  <p:clrMap bg1="lt1" tx1="dk1" bg2="lt2" tx2="dk2" accent1="accent1" accent2="accent2" accent3="accent3" accent4="accent4" accent5="accent5" accent6="accent6" hlink="hlink" folHlink="folHlink"/>
  <p:sldLayoutIdLst>
    <p:sldLayoutId id="2147484008" r:id="rId1"/>
    <p:sldLayoutId id="2147484007" r:id="rId2"/>
    <p:sldLayoutId id="2147484009" r:id="rId3"/>
  </p:sldLayoutIdLst>
  <p:hf hdr="0" ftr="0" dt="0"/>
  <p:txStyles>
    <p:titleStyle>
      <a:lvl1pPr algn="l" defTabSz="685800" rtl="0" eaLnBrk="1" latinLnBrk="0" hangingPunct="1">
        <a:lnSpc>
          <a:spcPct val="90000"/>
        </a:lnSpc>
        <a:spcBef>
          <a:spcPct val="0"/>
        </a:spcBef>
        <a:buNone/>
        <a:defRPr sz="3300" kern="1200">
          <a:solidFill>
            <a:schemeClr val="tx2"/>
          </a:solidFill>
          <a:latin typeface="Gill Sans" charset="0"/>
          <a:ea typeface="Gill Sans" charset="0"/>
          <a:cs typeface="Gill Sans" charset="0"/>
        </a:defRPr>
      </a:lvl1pPr>
    </p:titleStyle>
    <p:bodyStyle>
      <a:lvl1pPr marL="171450" indent="-171450" algn="l" defTabSz="685800" rtl="0" eaLnBrk="1" latinLnBrk="0" hangingPunct="1">
        <a:lnSpc>
          <a:spcPct val="100000"/>
        </a:lnSpc>
        <a:spcBef>
          <a:spcPts val="750"/>
        </a:spcBef>
        <a:spcAft>
          <a:spcPts val="1000"/>
        </a:spcAft>
        <a:buFont typeface="Arial"/>
        <a:buChar char="•"/>
        <a:defRPr sz="2100" kern="1200" baseline="0">
          <a:solidFill>
            <a:schemeClr val="tx1"/>
          </a:solidFill>
          <a:latin typeface="Arial" charset="0"/>
          <a:ea typeface="Arial" charset="0"/>
          <a:cs typeface="Arial" charset="0"/>
        </a:defRPr>
      </a:lvl1pPr>
      <a:lvl2pPr marL="514350" indent="-171450" algn="l" defTabSz="685800" rtl="0" eaLnBrk="1" latinLnBrk="0" hangingPunct="1">
        <a:lnSpc>
          <a:spcPct val="100000"/>
        </a:lnSpc>
        <a:spcBef>
          <a:spcPts val="375"/>
        </a:spcBef>
        <a:spcAft>
          <a:spcPts val="1000"/>
        </a:spcAft>
        <a:buFont typeface="Arial"/>
        <a:buChar char="•"/>
        <a:defRPr sz="1800" kern="1200">
          <a:solidFill>
            <a:schemeClr val="tx1"/>
          </a:solidFill>
          <a:latin typeface="Arial" charset="0"/>
          <a:ea typeface="Arial" charset="0"/>
          <a:cs typeface="Arial" charset="0"/>
        </a:defRPr>
      </a:lvl2pPr>
      <a:lvl3pPr marL="857250" indent="-171450" algn="l" defTabSz="685800" rtl="0" eaLnBrk="1" latinLnBrk="0" hangingPunct="1">
        <a:lnSpc>
          <a:spcPct val="100000"/>
        </a:lnSpc>
        <a:spcBef>
          <a:spcPts val="375"/>
        </a:spcBef>
        <a:spcAft>
          <a:spcPts val="1000"/>
        </a:spcAft>
        <a:buFont typeface="Arial"/>
        <a:buChar char="•"/>
        <a:defRPr sz="1500" kern="1200">
          <a:solidFill>
            <a:schemeClr val="tx1"/>
          </a:solidFill>
          <a:latin typeface="Arial" charset="0"/>
          <a:ea typeface="Arial" charset="0"/>
          <a:cs typeface="Arial" charset="0"/>
        </a:defRPr>
      </a:lvl3pPr>
      <a:lvl4pPr marL="1200150" indent="-171450" algn="l" defTabSz="685800" rtl="0" eaLnBrk="1" latinLnBrk="0" hangingPunct="1">
        <a:lnSpc>
          <a:spcPct val="100000"/>
        </a:lnSpc>
        <a:spcBef>
          <a:spcPts val="375"/>
        </a:spcBef>
        <a:spcAft>
          <a:spcPts val="1000"/>
        </a:spcAft>
        <a:buFont typeface="Arial"/>
        <a:buChar char="•"/>
        <a:defRPr sz="1350" kern="1200">
          <a:solidFill>
            <a:schemeClr val="tx1"/>
          </a:solidFill>
          <a:latin typeface="Arial" charset="0"/>
          <a:ea typeface="Arial" charset="0"/>
          <a:cs typeface="Arial" charset="0"/>
        </a:defRPr>
      </a:lvl4pPr>
      <a:lvl5pPr marL="1543050" indent="-171450" algn="l" defTabSz="685800" rtl="0" eaLnBrk="1" latinLnBrk="0" hangingPunct="1">
        <a:lnSpc>
          <a:spcPct val="100000"/>
        </a:lnSpc>
        <a:spcBef>
          <a:spcPts val="375"/>
        </a:spcBef>
        <a:spcAft>
          <a:spcPts val="1000"/>
        </a:spcAft>
        <a:buFont typeface="Arial"/>
        <a:buChar char="•"/>
        <a:defRPr sz="1350" kern="1200">
          <a:solidFill>
            <a:schemeClr val="tx1"/>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44551476"/>
      </p:ext>
    </p:extLst>
  </p:cSld>
  <p:clrMap bg1="lt1" tx1="dk1" bg2="lt2" tx2="dk2" accent1="accent1" accent2="accent2" accent3="accent3" accent4="accent4" accent5="accent5" accent6="accent6" hlink="hlink" folHlink="folHlink"/>
  <p:sldLayoutIdLst>
    <p:sldLayoutId id="2147484017" r:id="rId1"/>
    <p:sldLayoutId id="2147484027" r:id="rId2"/>
    <p:sldLayoutId id="2147484028" r:id="rId3"/>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Parks, Recreation, and Open Space Plan Next steps</a:t>
            </a:r>
          </a:p>
        </p:txBody>
      </p:sp>
      <p:sp>
        <p:nvSpPr>
          <p:cNvPr id="4" name="Text Placeholder 3"/>
          <p:cNvSpPr>
            <a:spLocks noGrp="1"/>
          </p:cNvSpPr>
          <p:nvPr>
            <p:ph type="body" sz="quarter" idx="13"/>
          </p:nvPr>
        </p:nvSpPr>
        <p:spPr>
          <a:xfrm>
            <a:off x="1143000" y="3578536"/>
            <a:ext cx="6858000" cy="1690651"/>
          </a:xfrm>
        </p:spPr>
        <p:txBody>
          <a:bodyPr>
            <a:normAutofit/>
          </a:bodyPr>
          <a:lstStyle/>
          <a:p>
            <a:r>
              <a:rPr lang="en-US" sz="2400" dirty="0"/>
              <a:t>March 9, 2021</a:t>
            </a:r>
          </a:p>
          <a:p>
            <a:r>
              <a:rPr lang="en-US" sz="2400" dirty="0"/>
              <a:t>Galina Burley, MPA, Parks and Lands Division Manager</a:t>
            </a:r>
          </a:p>
        </p:txBody>
      </p:sp>
    </p:spTree>
    <p:extLst>
      <p:ext uri="{BB962C8B-B14F-4D97-AF65-F5344CB8AC3E}">
        <p14:creationId xmlns:p14="http://schemas.microsoft.com/office/powerpoint/2010/main" val="1780229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720CB8-FED1-49E0-A0EA-F6E39D442727}"/>
              </a:ext>
            </a:extLst>
          </p:cNvPr>
          <p:cNvSpPr>
            <a:spLocks noGrp="1"/>
          </p:cNvSpPr>
          <p:nvPr>
            <p:ph type="title"/>
          </p:nvPr>
        </p:nvSpPr>
        <p:spPr/>
        <p:txBody>
          <a:bodyPr/>
          <a:lstStyle/>
          <a:p>
            <a:r>
              <a:rPr lang="en-US" dirty="0"/>
              <a:t>Parks planning framework</a:t>
            </a:r>
          </a:p>
        </p:txBody>
      </p:sp>
      <p:sp>
        <p:nvSpPr>
          <p:cNvPr id="6" name="Slide Number Placeholder 5">
            <a:extLst>
              <a:ext uri="{FF2B5EF4-FFF2-40B4-BE49-F238E27FC236}">
                <a16:creationId xmlns:a16="http://schemas.microsoft.com/office/drawing/2014/main" id="{CC397676-8DEC-4C17-9E05-08B3B1FA1950}"/>
              </a:ext>
            </a:extLst>
          </p:cNvPr>
          <p:cNvSpPr>
            <a:spLocks noGrp="1"/>
          </p:cNvSpPr>
          <p:nvPr>
            <p:ph type="sldNum" sz="quarter" idx="16"/>
          </p:nvPr>
        </p:nvSpPr>
        <p:spPr/>
        <p:txBody>
          <a:bodyPr/>
          <a:lstStyle/>
          <a:p>
            <a:fld id="{BD3A08C5-CC68-3947-88A8-A9E34C1A68A7}" type="slidenum">
              <a:rPr lang="en-US" smtClean="0"/>
              <a:pPr/>
              <a:t>2</a:t>
            </a:fld>
            <a:endParaRPr lang="en-US" dirty="0"/>
          </a:p>
        </p:txBody>
      </p:sp>
      <p:pic>
        <p:nvPicPr>
          <p:cNvPr id="8" name="Picture 7">
            <a:extLst>
              <a:ext uri="{FF2B5EF4-FFF2-40B4-BE49-F238E27FC236}">
                <a16:creationId xmlns:a16="http://schemas.microsoft.com/office/drawing/2014/main" id="{5A3571F7-0E25-46B8-A3DA-746E1227DC3C}"/>
              </a:ext>
            </a:extLst>
          </p:cNvPr>
          <p:cNvPicPr>
            <a:picLocks noChangeAspect="1"/>
          </p:cNvPicPr>
          <p:nvPr/>
        </p:nvPicPr>
        <p:blipFill rotWithShape="1">
          <a:blip r:embed="rId2"/>
          <a:srcRect l="6145" t="25613" r="12301" b="6883"/>
          <a:stretch/>
        </p:blipFill>
        <p:spPr>
          <a:xfrm>
            <a:off x="323850" y="1185635"/>
            <a:ext cx="8820150" cy="4176940"/>
          </a:xfrm>
          <a:prstGeom prst="rect">
            <a:avLst/>
          </a:prstGeom>
        </p:spPr>
      </p:pic>
    </p:spTree>
    <p:extLst>
      <p:ext uri="{BB962C8B-B14F-4D97-AF65-F5344CB8AC3E}">
        <p14:creationId xmlns:p14="http://schemas.microsoft.com/office/powerpoint/2010/main" val="247094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04885-0AAD-4D2A-9928-41001BDF37F7}"/>
              </a:ext>
            </a:extLst>
          </p:cNvPr>
          <p:cNvSpPr>
            <a:spLocks noGrp="1"/>
          </p:cNvSpPr>
          <p:nvPr>
            <p:ph type="title"/>
          </p:nvPr>
        </p:nvSpPr>
        <p:spPr>
          <a:xfrm>
            <a:off x="963931" y="430007"/>
            <a:ext cx="6056111" cy="1213867"/>
          </a:xfrm>
        </p:spPr>
        <p:txBody>
          <a:bodyPr anchor="ctr">
            <a:normAutofit fontScale="90000"/>
          </a:bodyPr>
          <a:lstStyle/>
          <a:p>
            <a:r>
              <a:rPr lang="en-US" sz="4575" dirty="0"/>
              <a:t>Growth Management Act</a:t>
            </a:r>
          </a:p>
        </p:txBody>
      </p:sp>
      <p:sp>
        <p:nvSpPr>
          <p:cNvPr id="3" name="Content Placeholder 2">
            <a:extLst>
              <a:ext uri="{FF2B5EF4-FFF2-40B4-BE49-F238E27FC236}">
                <a16:creationId xmlns:a16="http://schemas.microsoft.com/office/drawing/2014/main" id="{E75F347F-F5EC-4375-B5FC-19A08AF944FE}"/>
              </a:ext>
            </a:extLst>
          </p:cNvPr>
          <p:cNvSpPr>
            <a:spLocks noGrp="1"/>
          </p:cNvSpPr>
          <p:nvPr>
            <p:ph idx="1"/>
          </p:nvPr>
        </p:nvSpPr>
        <p:spPr>
          <a:xfrm>
            <a:off x="963931" y="1419727"/>
            <a:ext cx="7216138" cy="4740442"/>
          </a:xfrm>
        </p:spPr>
        <p:txBody>
          <a:bodyPr anchor="t">
            <a:normAutofit/>
          </a:bodyPr>
          <a:lstStyle/>
          <a:p>
            <a:pPr lvl="1"/>
            <a:r>
              <a:rPr lang="en-US" sz="1600" dirty="0"/>
              <a:t>“Open space and recreation. Retain open space, enhance recreational opportunities, conserve fish and wildlife habitat, increase access to natural resource lands and water, and develop parks and recreation facilities.” RCW 36.70A.020(9)</a:t>
            </a:r>
          </a:p>
          <a:p>
            <a:pPr lvl="1"/>
            <a:r>
              <a:rPr lang="en-US" sz="1600" dirty="0"/>
              <a:t>“Environment. Protect the environment and enhance the state's high quality of life, including air and water quality, and the availability of water.” RCW 36.70A.020(10)</a:t>
            </a:r>
          </a:p>
          <a:p>
            <a:pPr lvl="1"/>
            <a:r>
              <a:rPr lang="en-US" sz="1600" dirty="0"/>
              <a:t>“Citizen participation and coordination. Encourage the involvement of citizens in the planning process and ensure coordination between communities and jurisdictions to reconcile conflicts.” RCW 36.70A.020(11)</a:t>
            </a:r>
          </a:p>
          <a:p>
            <a:pPr lvl="1"/>
            <a:r>
              <a:rPr lang="en-US" sz="1600" dirty="0"/>
              <a:t>“Public facilities and services. Ensure that those public facilities and services necessary to support development shall be adequate to serve the development at the time the development is available for occupancy and use without decreasing current service levels below locally established minimum standards.” RCW 36.70A.020(12)</a:t>
            </a:r>
          </a:p>
          <a:p>
            <a:endParaRPr lang="en-US" sz="1600" dirty="0"/>
          </a:p>
        </p:txBody>
      </p:sp>
      <p:sp>
        <p:nvSpPr>
          <p:cNvPr id="4" name="Slide Number Placeholder 3">
            <a:extLst>
              <a:ext uri="{FF2B5EF4-FFF2-40B4-BE49-F238E27FC236}">
                <a16:creationId xmlns:a16="http://schemas.microsoft.com/office/drawing/2014/main" id="{5B9B5A85-0CCA-4E86-A296-FBE3AFB8B4FE}"/>
              </a:ext>
            </a:extLst>
          </p:cNvPr>
          <p:cNvSpPr>
            <a:spLocks noGrp="1"/>
          </p:cNvSpPr>
          <p:nvPr>
            <p:ph type="sldNum" sz="quarter" idx="12"/>
          </p:nvPr>
        </p:nvSpPr>
        <p:spPr/>
        <p:txBody>
          <a:bodyPr/>
          <a:lstStyle/>
          <a:p>
            <a:fld id="{71523310-2AD4-4E94-A94F-7F990E0B6A8B}" type="slidenum">
              <a:rPr lang="en-US" smtClean="0"/>
              <a:t>3</a:t>
            </a:fld>
            <a:endParaRPr lang="en-US"/>
          </a:p>
        </p:txBody>
      </p:sp>
    </p:spTree>
    <p:extLst>
      <p:ext uri="{BB962C8B-B14F-4D97-AF65-F5344CB8AC3E}">
        <p14:creationId xmlns:p14="http://schemas.microsoft.com/office/powerpoint/2010/main" val="1628529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0FCF56-C024-406C-8090-02A16002C7D9}"/>
              </a:ext>
            </a:extLst>
          </p:cNvPr>
          <p:cNvSpPr>
            <a:spLocks noGrp="1"/>
          </p:cNvSpPr>
          <p:nvPr>
            <p:ph idx="1"/>
          </p:nvPr>
        </p:nvSpPr>
        <p:spPr/>
        <p:txBody>
          <a:bodyPr anchor="t">
            <a:normAutofit lnSpcReduction="10000"/>
          </a:bodyPr>
          <a:lstStyle/>
          <a:p>
            <a:r>
              <a:rPr lang="en-US" sz="2000" dirty="0"/>
              <a:t>As a provider of countywide regional services, Clark County will focus available resources on regional facilities and services that benefit all county residents regardless of location. </a:t>
            </a:r>
          </a:p>
          <a:p>
            <a:r>
              <a:rPr lang="en-US" sz="2000" dirty="0"/>
              <a:t>The service standards, needs, policies and capital facility plans in this document reflect the county's </a:t>
            </a:r>
            <a:r>
              <a:rPr lang="en-US" sz="2000" dirty="0">
                <a:highlight>
                  <a:srgbClr val="FFFF00"/>
                </a:highlight>
              </a:rPr>
              <a:t>shift from a provider of both urban and regional services to a provider of regional services only.</a:t>
            </a:r>
          </a:p>
        </p:txBody>
      </p:sp>
      <p:pic>
        <p:nvPicPr>
          <p:cNvPr id="6" name="Content Placeholder 5">
            <a:extLst>
              <a:ext uri="{FF2B5EF4-FFF2-40B4-BE49-F238E27FC236}">
                <a16:creationId xmlns:a16="http://schemas.microsoft.com/office/drawing/2014/main" id="{F0A14514-A929-4407-A4F6-FAC5D4C2ADEC}"/>
              </a:ext>
            </a:extLst>
          </p:cNvPr>
          <p:cNvPicPr>
            <a:picLocks noGrp="1" noChangeAspect="1"/>
          </p:cNvPicPr>
          <p:nvPr>
            <p:ph idx="13"/>
          </p:nvPr>
        </p:nvPicPr>
        <p:blipFill>
          <a:blip r:embed="rId2"/>
          <a:stretch>
            <a:fillRect/>
          </a:stretch>
        </p:blipFill>
        <p:spPr>
          <a:xfrm>
            <a:off x="4733925" y="2013426"/>
            <a:ext cx="3687763" cy="2950210"/>
          </a:xfrm>
        </p:spPr>
      </p:pic>
      <p:sp>
        <p:nvSpPr>
          <p:cNvPr id="2" name="Title 1">
            <a:extLst>
              <a:ext uri="{FF2B5EF4-FFF2-40B4-BE49-F238E27FC236}">
                <a16:creationId xmlns:a16="http://schemas.microsoft.com/office/drawing/2014/main" id="{8FE8794C-6084-4345-824A-6F42C82D3A84}"/>
              </a:ext>
            </a:extLst>
          </p:cNvPr>
          <p:cNvSpPr>
            <a:spLocks noGrp="1"/>
          </p:cNvSpPr>
          <p:nvPr>
            <p:ph type="title"/>
          </p:nvPr>
        </p:nvSpPr>
        <p:spPr/>
        <p:txBody>
          <a:bodyPr anchor="ctr">
            <a:noAutofit/>
          </a:bodyPr>
          <a:lstStyle/>
          <a:p>
            <a:r>
              <a:rPr lang="en-US" sz="2800" dirty="0"/>
              <a:t>2015-2035 Clark County Comprehensive Plan (Comp Plan)</a:t>
            </a:r>
          </a:p>
        </p:txBody>
      </p:sp>
      <p:sp>
        <p:nvSpPr>
          <p:cNvPr id="4" name="Slide Number Placeholder 3">
            <a:extLst>
              <a:ext uri="{FF2B5EF4-FFF2-40B4-BE49-F238E27FC236}">
                <a16:creationId xmlns:a16="http://schemas.microsoft.com/office/drawing/2014/main" id="{BF92E323-8CB0-44BD-A988-7E1578C11BD8}"/>
              </a:ext>
            </a:extLst>
          </p:cNvPr>
          <p:cNvSpPr>
            <a:spLocks noGrp="1"/>
          </p:cNvSpPr>
          <p:nvPr>
            <p:ph type="sldNum" sz="quarter" idx="16"/>
          </p:nvPr>
        </p:nvSpPr>
        <p:spPr/>
        <p:txBody>
          <a:bodyPr/>
          <a:lstStyle/>
          <a:p>
            <a:fld id="{BD3A08C5-CC68-3947-88A8-A9E34C1A68A7}" type="slidenum">
              <a:rPr lang="en-US" smtClean="0"/>
              <a:pPr/>
              <a:t>4</a:t>
            </a:fld>
            <a:endParaRPr lang="en-US" dirty="0"/>
          </a:p>
        </p:txBody>
      </p:sp>
    </p:spTree>
    <p:extLst>
      <p:ext uri="{BB962C8B-B14F-4D97-AF65-F5344CB8AC3E}">
        <p14:creationId xmlns:p14="http://schemas.microsoft.com/office/powerpoint/2010/main" val="408420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59D5DD-EB0F-4BA0-A153-7A9A5B3343DB}"/>
              </a:ext>
            </a:extLst>
          </p:cNvPr>
          <p:cNvSpPr>
            <a:spLocks noGrp="1"/>
          </p:cNvSpPr>
          <p:nvPr>
            <p:ph idx="1"/>
          </p:nvPr>
        </p:nvSpPr>
        <p:spPr>
          <a:xfrm>
            <a:off x="721896" y="1127527"/>
            <a:ext cx="3850104" cy="4722664"/>
          </a:xfrm>
        </p:spPr>
        <p:txBody>
          <a:bodyPr anchor="t">
            <a:normAutofit/>
          </a:bodyPr>
          <a:lstStyle/>
          <a:p>
            <a:r>
              <a:rPr lang="en-US" sz="1500" dirty="0"/>
              <a:t>Includes 2 acres/1000 for neighborhood (in PIF)</a:t>
            </a:r>
          </a:p>
          <a:p>
            <a:r>
              <a:rPr lang="en-US" sz="1500" dirty="0"/>
              <a:t>3 acres/1000 for community parks (in PIF)</a:t>
            </a:r>
          </a:p>
          <a:p>
            <a:r>
              <a:rPr lang="en-US" sz="1500" dirty="0"/>
              <a:t>1 acre/1000 for urban open space for a total of 6 acres/1000 (in PIF)</a:t>
            </a:r>
          </a:p>
          <a:p>
            <a:r>
              <a:rPr lang="en-US" sz="1500" dirty="0"/>
              <a:t>Developed 4.25 acres of the total 6 acres/1000</a:t>
            </a:r>
          </a:p>
          <a:p>
            <a:r>
              <a:rPr lang="en-US" sz="1500" dirty="0"/>
              <a:t>Regional parks is 10 acres per 1,000 population, with a development standard targeting at least 18% (Not in PIF)</a:t>
            </a:r>
          </a:p>
          <a:p>
            <a:r>
              <a:rPr lang="en-US" sz="1500" dirty="0"/>
              <a:t>No trail standard (Not in PIF or CP)</a:t>
            </a:r>
          </a:p>
        </p:txBody>
      </p:sp>
      <p:pic>
        <p:nvPicPr>
          <p:cNvPr id="6" name="Content Placeholder 5">
            <a:extLst>
              <a:ext uri="{FF2B5EF4-FFF2-40B4-BE49-F238E27FC236}">
                <a16:creationId xmlns:a16="http://schemas.microsoft.com/office/drawing/2014/main" id="{6B3A9663-A2E3-456E-8E2D-B5B48E82E94F}"/>
              </a:ext>
            </a:extLst>
          </p:cNvPr>
          <p:cNvPicPr>
            <a:picLocks noGrp="1" noChangeAspect="1"/>
          </p:cNvPicPr>
          <p:nvPr>
            <p:ph idx="13"/>
          </p:nvPr>
        </p:nvPicPr>
        <p:blipFill>
          <a:blip r:embed="rId2"/>
          <a:stretch>
            <a:fillRect/>
          </a:stretch>
        </p:blipFill>
        <p:spPr>
          <a:xfrm>
            <a:off x="4733925" y="2464153"/>
            <a:ext cx="3687763" cy="2048757"/>
          </a:xfrm>
        </p:spPr>
      </p:pic>
      <p:sp>
        <p:nvSpPr>
          <p:cNvPr id="2" name="Title 1">
            <a:extLst>
              <a:ext uri="{FF2B5EF4-FFF2-40B4-BE49-F238E27FC236}">
                <a16:creationId xmlns:a16="http://schemas.microsoft.com/office/drawing/2014/main" id="{674384D5-00B2-4DCA-9CB1-F5AE70B7C00F}"/>
              </a:ext>
            </a:extLst>
          </p:cNvPr>
          <p:cNvSpPr>
            <a:spLocks noGrp="1"/>
          </p:cNvSpPr>
          <p:nvPr>
            <p:ph type="title"/>
          </p:nvPr>
        </p:nvSpPr>
        <p:spPr/>
        <p:txBody>
          <a:bodyPr anchor="ctr">
            <a:noAutofit/>
          </a:bodyPr>
          <a:lstStyle/>
          <a:p>
            <a:r>
              <a:rPr lang="en-US" sz="2800" dirty="0"/>
              <a:t>Comp Plan Levels of Service aka Park Standards</a:t>
            </a:r>
          </a:p>
        </p:txBody>
      </p:sp>
      <p:sp>
        <p:nvSpPr>
          <p:cNvPr id="4" name="Slide Number Placeholder 3">
            <a:extLst>
              <a:ext uri="{FF2B5EF4-FFF2-40B4-BE49-F238E27FC236}">
                <a16:creationId xmlns:a16="http://schemas.microsoft.com/office/drawing/2014/main" id="{A920998F-FEDE-4451-A35D-3E552381D9D5}"/>
              </a:ext>
            </a:extLst>
          </p:cNvPr>
          <p:cNvSpPr>
            <a:spLocks noGrp="1"/>
          </p:cNvSpPr>
          <p:nvPr>
            <p:ph type="sldNum" sz="quarter" idx="16"/>
          </p:nvPr>
        </p:nvSpPr>
        <p:spPr/>
        <p:txBody>
          <a:bodyPr/>
          <a:lstStyle/>
          <a:p>
            <a:fld id="{BD3A08C5-CC68-3947-88A8-A9E34C1A68A7}" type="slidenum">
              <a:rPr lang="en-US" smtClean="0"/>
              <a:pPr/>
              <a:t>5</a:t>
            </a:fld>
            <a:endParaRPr lang="en-US" dirty="0"/>
          </a:p>
        </p:txBody>
      </p:sp>
    </p:spTree>
    <p:extLst>
      <p:ext uri="{BB962C8B-B14F-4D97-AF65-F5344CB8AC3E}">
        <p14:creationId xmlns:p14="http://schemas.microsoft.com/office/powerpoint/2010/main" val="256798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AEAA0B-1A6F-4BE7-81A1-C5EC61A99D44}"/>
              </a:ext>
            </a:extLst>
          </p:cNvPr>
          <p:cNvSpPr>
            <a:spLocks noGrp="1"/>
          </p:cNvSpPr>
          <p:nvPr>
            <p:ph idx="1"/>
          </p:nvPr>
        </p:nvSpPr>
        <p:spPr/>
        <p:txBody>
          <a:bodyPr>
            <a:normAutofit/>
          </a:bodyPr>
          <a:lstStyle/>
          <a:p>
            <a:r>
              <a:rPr lang="en-US" sz="2800" dirty="0"/>
              <a:t>Diversity, Equity and Inclusion –additional outreach</a:t>
            </a:r>
          </a:p>
          <a:p>
            <a:r>
              <a:rPr lang="en-US" sz="2800" dirty="0"/>
              <a:t>Keep the same levels of services</a:t>
            </a:r>
          </a:p>
          <a:p>
            <a:r>
              <a:rPr lang="en-US" sz="2800" dirty="0"/>
              <a:t>PIF management framework – credits, district size, etc. </a:t>
            </a:r>
          </a:p>
          <a:p>
            <a:r>
              <a:rPr lang="en-US" sz="2800" dirty="0"/>
              <a:t>Other?</a:t>
            </a:r>
          </a:p>
        </p:txBody>
      </p:sp>
      <p:sp>
        <p:nvSpPr>
          <p:cNvPr id="6" name="Content Placeholder 5">
            <a:extLst>
              <a:ext uri="{FF2B5EF4-FFF2-40B4-BE49-F238E27FC236}">
                <a16:creationId xmlns:a16="http://schemas.microsoft.com/office/drawing/2014/main" id="{FCE06E87-F2B1-403B-B9F2-2A3FC45C497C}"/>
              </a:ext>
            </a:extLst>
          </p:cNvPr>
          <p:cNvSpPr>
            <a:spLocks noGrp="1"/>
          </p:cNvSpPr>
          <p:nvPr>
            <p:ph idx="13"/>
          </p:nvPr>
        </p:nvSpPr>
        <p:spPr/>
        <p:txBody>
          <a:bodyPr>
            <a:normAutofit/>
          </a:bodyPr>
          <a:lstStyle/>
          <a:p>
            <a:r>
              <a:rPr lang="en-US" sz="2400" dirty="0"/>
              <a:t>Scale back the PROS plan to address legal requirements</a:t>
            </a:r>
          </a:p>
          <a:p>
            <a:r>
              <a:rPr lang="en-US" sz="2400" dirty="0"/>
              <a:t>Model PROS plan after Comp Plan</a:t>
            </a:r>
          </a:p>
          <a:p>
            <a:r>
              <a:rPr lang="en-US" sz="2400" dirty="0"/>
              <a:t>Refocus Capital Facilities plan on 6 years</a:t>
            </a:r>
          </a:p>
          <a:p>
            <a:r>
              <a:rPr lang="en-US" sz="2400" dirty="0"/>
              <a:t>Develop PIF credits criteria </a:t>
            </a:r>
          </a:p>
          <a:p>
            <a:endParaRPr lang="en-US" sz="2400" dirty="0"/>
          </a:p>
        </p:txBody>
      </p:sp>
      <p:sp>
        <p:nvSpPr>
          <p:cNvPr id="8" name="Title 7">
            <a:extLst>
              <a:ext uri="{FF2B5EF4-FFF2-40B4-BE49-F238E27FC236}">
                <a16:creationId xmlns:a16="http://schemas.microsoft.com/office/drawing/2014/main" id="{7CED6166-77DC-4C10-8B3C-07AE69086188}"/>
              </a:ext>
            </a:extLst>
          </p:cNvPr>
          <p:cNvSpPr>
            <a:spLocks noGrp="1"/>
          </p:cNvSpPr>
          <p:nvPr>
            <p:ph type="title"/>
          </p:nvPr>
        </p:nvSpPr>
        <p:spPr/>
        <p:txBody>
          <a:bodyPr>
            <a:normAutofit/>
          </a:bodyPr>
          <a:lstStyle/>
          <a:p>
            <a:r>
              <a:rPr lang="en-US" sz="3600" dirty="0"/>
              <a:t>Priorities and Short-term steps</a:t>
            </a:r>
          </a:p>
        </p:txBody>
      </p:sp>
      <p:sp>
        <p:nvSpPr>
          <p:cNvPr id="2" name="Slide Number Placeholder 1">
            <a:extLst>
              <a:ext uri="{FF2B5EF4-FFF2-40B4-BE49-F238E27FC236}">
                <a16:creationId xmlns:a16="http://schemas.microsoft.com/office/drawing/2014/main" id="{82FE77BE-ED1C-4D3D-9C6B-0834406CC922}"/>
              </a:ext>
            </a:extLst>
          </p:cNvPr>
          <p:cNvSpPr>
            <a:spLocks noGrp="1"/>
          </p:cNvSpPr>
          <p:nvPr>
            <p:ph type="sldNum" sz="quarter" idx="16"/>
          </p:nvPr>
        </p:nvSpPr>
        <p:spPr/>
        <p:txBody>
          <a:bodyPr/>
          <a:lstStyle/>
          <a:p>
            <a:fld id="{BD3A08C5-CC68-3947-88A8-A9E34C1A68A7}" type="slidenum">
              <a:rPr lang="en-US" smtClean="0"/>
              <a:pPr/>
              <a:t>6</a:t>
            </a:fld>
            <a:endParaRPr lang="en-US" dirty="0"/>
          </a:p>
        </p:txBody>
      </p:sp>
    </p:spTree>
    <p:extLst>
      <p:ext uri="{BB962C8B-B14F-4D97-AF65-F5344CB8AC3E}">
        <p14:creationId xmlns:p14="http://schemas.microsoft.com/office/powerpoint/2010/main" val="1760462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4F119-61C6-4AA6-92FA-EBD9A07F0E49}"/>
              </a:ext>
            </a:extLst>
          </p:cNvPr>
          <p:cNvSpPr>
            <a:spLocks noGrp="1"/>
          </p:cNvSpPr>
          <p:nvPr>
            <p:ph type="title"/>
          </p:nvPr>
        </p:nvSpPr>
        <p:spPr/>
        <p:txBody>
          <a:bodyPr/>
          <a:lstStyle/>
          <a:p>
            <a:r>
              <a:rPr lang="en-US" dirty="0"/>
              <a:t>Parks planning and assets management Long-term</a:t>
            </a:r>
          </a:p>
        </p:txBody>
      </p:sp>
      <p:sp>
        <p:nvSpPr>
          <p:cNvPr id="7" name="Content Placeholder 6">
            <a:extLst>
              <a:ext uri="{FF2B5EF4-FFF2-40B4-BE49-F238E27FC236}">
                <a16:creationId xmlns:a16="http://schemas.microsoft.com/office/drawing/2014/main" id="{5CD6915F-8EE6-41CB-946D-1328445ED026}"/>
              </a:ext>
            </a:extLst>
          </p:cNvPr>
          <p:cNvSpPr>
            <a:spLocks noGrp="1"/>
          </p:cNvSpPr>
          <p:nvPr>
            <p:ph idx="1"/>
          </p:nvPr>
        </p:nvSpPr>
        <p:spPr/>
        <p:txBody>
          <a:bodyPr>
            <a:noAutofit/>
          </a:bodyPr>
          <a:lstStyle/>
          <a:p>
            <a:pPr>
              <a:spcBef>
                <a:spcPts val="0"/>
              </a:spcBef>
              <a:spcAft>
                <a:spcPts val="0"/>
              </a:spcAft>
            </a:pPr>
            <a:r>
              <a:rPr lang="en-US" sz="2000" dirty="0"/>
              <a:t>Recruit Assets and Development Manager (PM3)</a:t>
            </a:r>
          </a:p>
          <a:p>
            <a:pPr>
              <a:spcBef>
                <a:spcPts val="0"/>
              </a:spcBef>
              <a:spcAft>
                <a:spcPts val="0"/>
              </a:spcAft>
            </a:pPr>
            <a:r>
              <a:rPr lang="en-US" sz="2000" dirty="0"/>
              <a:t>Consolidate planning, asset management, resource coordination, and capital repairs </a:t>
            </a:r>
          </a:p>
          <a:p>
            <a:pPr>
              <a:spcBef>
                <a:spcPts val="0"/>
              </a:spcBef>
              <a:spcAft>
                <a:spcPts val="0"/>
              </a:spcAft>
            </a:pPr>
            <a:r>
              <a:rPr lang="en-US" sz="2000" dirty="0"/>
              <a:t>Work on parks vision and 20-year Capital Plan </a:t>
            </a:r>
          </a:p>
          <a:p>
            <a:pPr>
              <a:spcBef>
                <a:spcPts val="0"/>
              </a:spcBef>
              <a:spcAft>
                <a:spcPts val="0"/>
              </a:spcAft>
            </a:pPr>
            <a:r>
              <a:rPr lang="en-US" sz="2000" dirty="0"/>
              <a:t>Complete capital program policies and ranking criteria</a:t>
            </a:r>
          </a:p>
          <a:p>
            <a:pPr>
              <a:spcBef>
                <a:spcPts val="0"/>
              </a:spcBef>
              <a:spcAft>
                <a:spcPts val="0"/>
              </a:spcAft>
            </a:pPr>
            <a:r>
              <a:rPr lang="en-US" sz="2000" dirty="0"/>
              <a:t>Develop a business plan for the park's capital program</a:t>
            </a:r>
          </a:p>
          <a:p>
            <a:pPr>
              <a:spcBef>
                <a:spcPts val="0"/>
              </a:spcBef>
              <a:spcAft>
                <a:spcPts val="0"/>
              </a:spcAft>
            </a:pPr>
            <a:r>
              <a:rPr lang="en-US" sz="2000" dirty="0"/>
              <a:t>Major maintenance program plan </a:t>
            </a:r>
          </a:p>
          <a:p>
            <a:pPr>
              <a:spcBef>
                <a:spcPts val="0"/>
              </a:spcBef>
              <a:spcAft>
                <a:spcPts val="0"/>
              </a:spcAft>
            </a:pPr>
            <a:r>
              <a:rPr lang="en-US" sz="2000" dirty="0"/>
              <a:t>Analyze and update Levels of Service</a:t>
            </a:r>
          </a:p>
          <a:p>
            <a:pPr>
              <a:spcBef>
                <a:spcPts val="0"/>
              </a:spcBef>
              <a:spcAft>
                <a:spcPts val="0"/>
              </a:spcAft>
            </a:pPr>
            <a:r>
              <a:rPr lang="en-US" sz="2000" dirty="0"/>
              <a:t>Update PIF management and methodology strategies; incorporate into capital program</a:t>
            </a:r>
          </a:p>
          <a:p>
            <a:pPr>
              <a:spcBef>
                <a:spcPts val="0"/>
              </a:spcBef>
              <a:spcAft>
                <a:spcPts val="0"/>
              </a:spcAft>
            </a:pPr>
            <a:r>
              <a:rPr lang="en-US" sz="2000" dirty="0"/>
              <a:t>Every year, prioritize and update 6-year CFP and share with PAB and Council (like TIP)</a:t>
            </a:r>
          </a:p>
          <a:p>
            <a:pPr>
              <a:spcBef>
                <a:spcPts val="0"/>
              </a:spcBef>
              <a:spcAft>
                <a:spcPts val="0"/>
              </a:spcAft>
            </a:pPr>
            <a:r>
              <a:rPr lang="en-US" sz="2000" dirty="0"/>
              <a:t>Incorporate ADA plan into capital planning and capital repair work</a:t>
            </a:r>
          </a:p>
          <a:p>
            <a:pPr marL="0" indent="0">
              <a:spcBef>
                <a:spcPts val="0"/>
              </a:spcBef>
              <a:spcAft>
                <a:spcPts val="0"/>
              </a:spcAft>
              <a:buNone/>
            </a:pPr>
            <a:endParaRPr lang="en-US" sz="2000" dirty="0"/>
          </a:p>
        </p:txBody>
      </p:sp>
      <p:sp>
        <p:nvSpPr>
          <p:cNvPr id="3" name="Slide Number Placeholder 2">
            <a:extLst>
              <a:ext uri="{FF2B5EF4-FFF2-40B4-BE49-F238E27FC236}">
                <a16:creationId xmlns:a16="http://schemas.microsoft.com/office/drawing/2014/main" id="{01103B79-82D8-45E0-9E00-9B6BF1CAA645}"/>
              </a:ext>
            </a:extLst>
          </p:cNvPr>
          <p:cNvSpPr>
            <a:spLocks noGrp="1"/>
          </p:cNvSpPr>
          <p:nvPr>
            <p:ph type="sldNum" sz="quarter" idx="12"/>
          </p:nvPr>
        </p:nvSpPr>
        <p:spPr/>
        <p:txBody>
          <a:bodyPr/>
          <a:lstStyle/>
          <a:p>
            <a:fld id="{71523310-2AD4-4E94-A94F-7F990E0B6A8B}" type="slidenum">
              <a:rPr lang="en-US" smtClean="0"/>
              <a:t>7</a:t>
            </a:fld>
            <a:endParaRPr lang="en-US"/>
          </a:p>
        </p:txBody>
      </p:sp>
    </p:spTree>
    <p:extLst>
      <p:ext uri="{BB962C8B-B14F-4D97-AF65-F5344CB8AC3E}">
        <p14:creationId xmlns:p14="http://schemas.microsoft.com/office/powerpoint/2010/main" val="1764103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F9B8F2D4-EB04-42D7-8F7C-A9EEC315E3B4}"/>
              </a:ext>
            </a:extLst>
          </p:cNvPr>
          <p:cNvSpPr>
            <a:spLocks noGrp="1"/>
          </p:cNvSpPr>
          <p:nvPr>
            <p:ph sz="quarter" idx="13"/>
          </p:nvPr>
        </p:nvSpPr>
        <p:spPr/>
        <p:txBody>
          <a:bodyPr/>
          <a:lstStyle/>
          <a:p>
            <a:r>
              <a:rPr lang="en-US" dirty="0"/>
              <a:t>PROS plan is due to RCO on or by March 2022, what can we reasonably accomplish? </a:t>
            </a:r>
          </a:p>
          <a:p>
            <a:r>
              <a:rPr lang="en-US" dirty="0"/>
              <a:t>What three priorities does PAB have for the PROS plan?</a:t>
            </a:r>
          </a:p>
          <a:p>
            <a:r>
              <a:rPr lang="en-US" dirty="0"/>
              <a:t>What parts of the process are more or less important?</a:t>
            </a:r>
          </a:p>
          <a:p>
            <a:r>
              <a:rPr lang="en-US" dirty="0"/>
              <a:t>How engaged does PAB want to be?</a:t>
            </a:r>
          </a:p>
          <a:p>
            <a:r>
              <a:rPr lang="en-US" dirty="0"/>
              <a:t>DEI expectation for the PROS plan? </a:t>
            </a:r>
          </a:p>
          <a:p>
            <a:r>
              <a:rPr lang="en-US" dirty="0"/>
              <a:t>How much additional public involvement work should we do give </a:t>
            </a:r>
            <a:r>
              <a:rPr lang="en-US" dirty="0" err="1"/>
              <a:t>Covid</a:t>
            </a:r>
            <a:r>
              <a:rPr lang="en-US" dirty="0"/>
              <a:t> impacts and implications?</a:t>
            </a:r>
          </a:p>
          <a:p>
            <a:r>
              <a:rPr lang="en-US" dirty="0"/>
              <a:t>Should we have a technical group to help staff with next steps?</a:t>
            </a:r>
          </a:p>
          <a:p>
            <a:r>
              <a:rPr lang="en-US" dirty="0"/>
              <a:t>Anything else?</a:t>
            </a:r>
          </a:p>
        </p:txBody>
      </p:sp>
      <p:sp>
        <p:nvSpPr>
          <p:cNvPr id="8" name="Title 7">
            <a:extLst>
              <a:ext uri="{FF2B5EF4-FFF2-40B4-BE49-F238E27FC236}">
                <a16:creationId xmlns:a16="http://schemas.microsoft.com/office/drawing/2014/main" id="{FAB9DDDD-BFD3-48C0-9E79-6CF8BAEB6E6F}"/>
              </a:ext>
            </a:extLst>
          </p:cNvPr>
          <p:cNvSpPr>
            <a:spLocks noGrp="1"/>
          </p:cNvSpPr>
          <p:nvPr>
            <p:ph type="title"/>
          </p:nvPr>
        </p:nvSpPr>
        <p:spPr/>
        <p:txBody>
          <a:bodyPr/>
          <a:lstStyle/>
          <a:p>
            <a:r>
              <a:rPr lang="en-US" dirty="0"/>
              <a:t>Parks Advisory Board Discussion </a:t>
            </a:r>
          </a:p>
        </p:txBody>
      </p:sp>
      <p:sp>
        <p:nvSpPr>
          <p:cNvPr id="7" name="Slide Number Placeholder 6">
            <a:extLst>
              <a:ext uri="{FF2B5EF4-FFF2-40B4-BE49-F238E27FC236}">
                <a16:creationId xmlns:a16="http://schemas.microsoft.com/office/drawing/2014/main" id="{D588B570-A6DF-45BB-B4B6-666F294F9050}"/>
              </a:ext>
            </a:extLst>
          </p:cNvPr>
          <p:cNvSpPr>
            <a:spLocks noGrp="1"/>
          </p:cNvSpPr>
          <p:nvPr>
            <p:ph type="sldNum" sz="quarter" idx="16"/>
          </p:nvPr>
        </p:nvSpPr>
        <p:spPr/>
        <p:txBody>
          <a:bodyPr/>
          <a:lstStyle/>
          <a:p>
            <a:fld id="{BD3A08C5-CC68-3947-88A8-A9E34C1A68A7}" type="slidenum">
              <a:rPr lang="en-US" smtClean="0"/>
              <a:pPr/>
              <a:t>8</a:t>
            </a:fld>
            <a:endParaRPr lang="en-US" dirty="0"/>
          </a:p>
        </p:txBody>
      </p:sp>
    </p:spTree>
    <p:extLst>
      <p:ext uri="{BB962C8B-B14F-4D97-AF65-F5344CB8AC3E}">
        <p14:creationId xmlns:p14="http://schemas.microsoft.com/office/powerpoint/2010/main" val="4056210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656DE9-7D5B-4CCA-A907-370BD05BB685}"/>
              </a:ext>
            </a:extLst>
          </p:cNvPr>
          <p:cNvSpPr>
            <a:spLocks noGrp="1"/>
          </p:cNvSpPr>
          <p:nvPr>
            <p:ph idx="1"/>
          </p:nvPr>
        </p:nvSpPr>
        <p:spPr/>
        <p:txBody>
          <a:bodyPr>
            <a:normAutofit/>
          </a:bodyPr>
          <a:lstStyle/>
          <a:p>
            <a:pPr marL="0" indent="0" algn="ctr">
              <a:buNone/>
            </a:pPr>
            <a:endParaRPr lang="en-US" sz="4600" dirty="0"/>
          </a:p>
          <a:p>
            <a:pPr marL="0" indent="0" algn="ctr">
              <a:buNone/>
            </a:pPr>
            <a:r>
              <a:rPr lang="en-US" sz="4600" dirty="0"/>
              <a:t>Questions, comments, suggestions</a:t>
            </a:r>
          </a:p>
        </p:txBody>
      </p:sp>
      <p:sp>
        <p:nvSpPr>
          <p:cNvPr id="6" name="Slide Number Placeholder 5">
            <a:extLst>
              <a:ext uri="{FF2B5EF4-FFF2-40B4-BE49-F238E27FC236}">
                <a16:creationId xmlns:a16="http://schemas.microsoft.com/office/drawing/2014/main" id="{D40D614A-17CB-4064-8BC2-1091ECA319DA}"/>
              </a:ext>
            </a:extLst>
          </p:cNvPr>
          <p:cNvSpPr>
            <a:spLocks noGrp="1"/>
          </p:cNvSpPr>
          <p:nvPr>
            <p:ph type="sldNum" sz="quarter" idx="12"/>
          </p:nvPr>
        </p:nvSpPr>
        <p:spPr/>
        <p:txBody>
          <a:bodyPr/>
          <a:lstStyle/>
          <a:p>
            <a:fld id="{71523310-2AD4-4E94-A94F-7F990E0B6A8B}" type="slidenum">
              <a:rPr lang="en-US" smtClean="0"/>
              <a:t>9</a:t>
            </a:fld>
            <a:endParaRPr lang="en-US"/>
          </a:p>
        </p:txBody>
      </p:sp>
    </p:spTree>
    <p:extLst>
      <p:ext uri="{BB962C8B-B14F-4D97-AF65-F5344CB8AC3E}">
        <p14:creationId xmlns:p14="http://schemas.microsoft.com/office/powerpoint/2010/main" val="2024425986"/>
      </p:ext>
    </p:extLst>
  </p:cSld>
  <p:clrMapOvr>
    <a:masterClrMapping/>
  </p:clrMapOvr>
</p:sld>
</file>

<file path=ppt/theme/theme1.xml><?xml version="1.0" encoding="utf-8"?>
<a:theme xmlns:a="http://schemas.openxmlformats.org/drawingml/2006/main" name="MASTER 1: standard slide">
  <a:themeElements>
    <a:clrScheme name="Clark_County">
      <a:dk1>
        <a:srgbClr val="000000"/>
      </a:dk1>
      <a:lt1>
        <a:srgbClr val="FFFFFF"/>
      </a:lt1>
      <a:dk2>
        <a:srgbClr val="565F65"/>
      </a:dk2>
      <a:lt2>
        <a:srgbClr val="E7E6E6"/>
      </a:lt2>
      <a:accent1>
        <a:srgbClr val="00595B"/>
      </a:accent1>
      <a:accent2>
        <a:srgbClr val="BBC035"/>
      </a:accent2>
      <a:accent3>
        <a:srgbClr val="D7872A"/>
      </a:accent3>
      <a:accent4>
        <a:srgbClr val="BB4050"/>
      </a:accent4>
      <a:accent5>
        <a:srgbClr val="81627B"/>
      </a:accent5>
      <a:accent6>
        <a:srgbClr val="D3E2D6"/>
      </a:accent6>
      <a:hlink>
        <a:srgbClr val="BCC135"/>
      </a:hlink>
      <a:folHlink>
        <a:srgbClr val="D7872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08PPTtemplate-widescreenV2" id="{CE5D76EA-F285-5C46-B7FC-10D67A87D625}" vid="{6584357F-6C1A-5F46-B421-E0E8B8DD0D40}"/>
    </a:ext>
  </a:extLst>
</a:theme>
</file>

<file path=ppt/theme/theme2.xml><?xml version="1.0" encoding="utf-8"?>
<a:theme xmlns:a="http://schemas.openxmlformats.org/drawingml/2006/main" name="MASTER 2: full color slide">
  <a:themeElements>
    <a:clrScheme name="Clark_County">
      <a:dk1>
        <a:srgbClr val="000000"/>
      </a:dk1>
      <a:lt1>
        <a:srgbClr val="FFFFFF"/>
      </a:lt1>
      <a:dk2>
        <a:srgbClr val="565F65"/>
      </a:dk2>
      <a:lt2>
        <a:srgbClr val="E7E6E6"/>
      </a:lt2>
      <a:accent1>
        <a:srgbClr val="00595B"/>
      </a:accent1>
      <a:accent2>
        <a:srgbClr val="BBC035"/>
      </a:accent2>
      <a:accent3>
        <a:srgbClr val="D7872A"/>
      </a:accent3>
      <a:accent4>
        <a:srgbClr val="BB4050"/>
      </a:accent4>
      <a:accent5>
        <a:srgbClr val="81627B"/>
      </a:accent5>
      <a:accent6>
        <a:srgbClr val="D3E2D6"/>
      </a:accent6>
      <a:hlink>
        <a:srgbClr val="BCC135"/>
      </a:hlink>
      <a:folHlink>
        <a:srgbClr val="D7872A"/>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7308PPTtemplate-widescreenV2" id="{CE5D76EA-F285-5C46-B7FC-10D67A87D625}" vid="{0B011555-5D57-4640-BBEF-58C720999D0F}"/>
    </a:ext>
  </a:extLst>
</a:theme>
</file>

<file path=ppt/theme/theme3.xml><?xml version="1.0" encoding="utf-8"?>
<a:theme xmlns:a="http://schemas.openxmlformats.org/drawingml/2006/main" name="MASTER 3: simple slide">
  <a:themeElements>
    <a:clrScheme name="Clark_County">
      <a:dk1>
        <a:srgbClr val="000000"/>
      </a:dk1>
      <a:lt1>
        <a:srgbClr val="FFFFFF"/>
      </a:lt1>
      <a:dk2>
        <a:srgbClr val="565F65"/>
      </a:dk2>
      <a:lt2>
        <a:srgbClr val="E7E6E6"/>
      </a:lt2>
      <a:accent1>
        <a:srgbClr val="00595B"/>
      </a:accent1>
      <a:accent2>
        <a:srgbClr val="BBC035"/>
      </a:accent2>
      <a:accent3>
        <a:srgbClr val="D7872A"/>
      </a:accent3>
      <a:accent4>
        <a:srgbClr val="BB4050"/>
      </a:accent4>
      <a:accent5>
        <a:srgbClr val="81627B"/>
      </a:accent5>
      <a:accent6>
        <a:srgbClr val="D3E2D6"/>
      </a:accent6>
      <a:hlink>
        <a:srgbClr val="BCC135"/>
      </a:hlink>
      <a:folHlink>
        <a:srgbClr val="D7872A"/>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ASTER 4: blank">
  <a:themeElements>
    <a:clrScheme name="Clark_County">
      <a:dk1>
        <a:srgbClr val="000000"/>
      </a:dk1>
      <a:lt1>
        <a:srgbClr val="FFFFFF"/>
      </a:lt1>
      <a:dk2>
        <a:srgbClr val="565F65"/>
      </a:dk2>
      <a:lt2>
        <a:srgbClr val="E7E6E6"/>
      </a:lt2>
      <a:accent1>
        <a:srgbClr val="00595B"/>
      </a:accent1>
      <a:accent2>
        <a:srgbClr val="BBC035"/>
      </a:accent2>
      <a:accent3>
        <a:srgbClr val="D7872A"/>
      </a:accent3>
      <a:accent4>
        <a:srgbClr val="BB4050"/>
      </a:accent4>
      <a:accent5>
        <a:srgbClr val="81627B"/>
      </a:accent5>
      <a:accent6>
        <a:srgbClr val="D3E2D6"/>
      </a:accent6>
      <a:hlink>
        <a:srgbClr val="BCC135"/>
      </a:hlink>
      <a:folHlink>
        <a:srgbClr val="D7872A"/>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ClarkCo_template</Template>
  <TotalTime>3516</TotalTime>
  <Words>611</Words>
  <Application>Microsoft Office PowerPoint</Application>
  <PresentationFormat>On-screen Show (4:3)</PresentationFormat>
  <Paragraphs>60</Paragraphs>
  <Slides>9</Slides>
  <Notes>2</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9</vt:i4>
      </vt:variant>
    </vt:vector>
  </HeadingPairs>
  <TitlesOfParts>
    <vt:vector size="17" baseType="lpstr">
      <vt:lpstr>Arial</vt:lpstr>
      <vt:lpstr>Calibri</vt:lpstr>
      <vt:lpstr>Garamond</vt:lpstr>
      <vt:lpstr>Gill Sans</vt:lpstr>
      <vt:lpstr>MASTER 1: standard slide</vt:lpstr>
      <vt:lpstr>MASTER 2: full color slide</vt:lpstr>
      <vt:lpstr>MASTER 3: simple slide</vt:lpstr>
      <vt:lpstr>MASTER 4: blank</vt:lpstr>
      <vt:lpstr>Parks, Recreation, and Open Space Plan Next steps</vt:lpstr>
      <vt:lpstr>Parks planning framework</vt:lpstr>
      <vt:lpstr>Growth Management Act</vt:lpstr>
      <vt:lpstr>2015-2035 Clark County Comprehensive Plan (Comp Plan)</vt:lpstr>
      <vt:lpstr>Comp Plan Levels of Service aka Park Standards</vt:lpstr>
      <vt:lpstr>Priorities and Short-term steps</vt:lpstr>
      <vt:lpstr>Parks planning and assets management Long-term</vt:lpstr>
      <vt:lpstr>Parks Advisory Board Discussion </vt:lpstr>
      <vt:lpstr>PowerPoint Presentation</vt:lpstr>
    </vt:vector>
  </TitlesOfParts>
  <Company>Clark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Colete Anderson</dc:creator>
  <cp:lastModifiedBy>Yonya DeShiell</cp:lastModifiedBy>
  <cp:revision>219</cp:revision>
  <cp:lastPrinted>2020-04-23T21:04:37Z</cp:lastPrinted>
  <dcterms:created xsi:type="dcterms:W3CDTF">2017-07-26T13:51:17Z</dcterms:created>
  <dcterms:modified xsi:type="dcterms:W3CDTF">2021-03-03T16:54:47Z</dcterms:modified>
</cp:coreProperties>
</file>