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88" r:id="rId1"/>
    <p:sldMasterId id="2147483995" r:id="rId2"/>
    <p:sldMasterId id="2147484000" r:id="rId3"/>
    <p:sldMasterId id="2147484010" r:id="rId4"/>
    <p:sldMasterId id="2147484029" r:id="rId5"/>
    <p:sldMasterId id="2147484045" r:id="rId6"/>
    <p:sldMasterId id="2147484049" r:id="rId7"/>
  </p:sldMasterIdLst>
  <p:notesMasterIdLst>
    <p:notesMasterId r:id="rId19"/>
  </p:notesMasterIdLst>
  <p:handoutMasterIdLst>
    <p:handoutMasterId r:id="rId20"/>
  </p:handoutMasterIdLst>
  <p:sldIdLst>
    <p:sldId id="282" r:id="rId8"/>
    <p:sldId id="283" r:id="rId9"/>
    <p:sldId id="301" r:id="rId10"/>
    <p:sldId id="295" r:id="rId11"/>
    <p:sldId id="292" r:id="rId12"/>
    <p:sldId id="298" r:id="rId13"/>
    <p:sldId id="286" r:id="rId14"/>
    <p:sldId id="288" r:id="rId15"/>
    <p:sldId id="289" r:id="rId16"/>
    <p:sldId id="302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5A5B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22"/>
  </p:normalViewPr>
  <p:slideViewPr>
    <p:cSldViewPr snapToGrid="0" snapToObjects="1">
      <p:cViewPr varScale="1">
        <p:scale>
          <a:sx n="86" d="100"/>
          <a:sy n="86" d="100"/>
        </p:scale>
        <p:origin x="1243" y="53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/>
              <a:t>Presenter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5451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2100" baseline="0"/>
            </a:lvl1pPr>
            <a:lvl3pPr>
              <a:defRPr/>
            </a:lvl3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45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07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72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2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1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08149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721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49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438999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33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0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24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86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35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872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8/9/17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248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Subhead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3817915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3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3/11/2021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Veterans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599395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8/9/17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2" y="5978312"/>
            <a:ext cx="666035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29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2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545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8/9/17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2" y="5978312"/>
            <a:ext cx="666035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49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06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eepersmedia/13297674175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vwgvolunteers@va.gov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855330" cy="4928134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(info)	I.	Call to Order/Pledge/Invocation/Roll Call </a:t>
            </a:r>
          </a:p>
          <a:p>
            <a:r>
              <a:rPr lang="en-US" dirty="0">
                <a:latin typeface="+mj-lt"/>
              </a:rPr>
              <a:t>(action)	II.	Approval of December minutes</a:t>
            </a:r>
          </a:p>
          <a:p>
            <a:r>
              <a:rPr lang="en-US" dirty="0">
                <a:latin typeface="+mj-lt"/>
              </a:rPr>
              <a:t>(info)	III.	Committee Reports</a:t>
            </a:r>
          </a:p>
          <a:p>
            <a:r>
              <a:rPr lang="en-US" dirty="0">
                <a:latin typeface="+mj-lt"/>
              </a:rPr>
              <a:t>(action)	IV.	2023 Committee Appointments</a:t>
            </a:r>
          </a:p>
          <a:p>
            <a:r>
              <a:rPr lang="en-US" dirty="0">
                <a:latin typeface="+mj-lt"/>
              </a:rPr>
              <a:t>(info)	V.	November 2022 Contractor &amp; Fund reports</a:t>
            </a:r>
          </a:p>
          <a:p>
            <a:r>
              <a:rPr lang="en-US" dirty="0">
                <a:latin typeface="+mj-lt"/>
              </a:rPr>
              <a:t>(info)	VI.	Veterans Assistance Center update</a:t>
            </a:r>
          </a:p>
          <a:p>
            <a:r>
              <a:rPr lang="en-US" dirty="0">
                <a:latin typeface="+mj-lt"/>
              </a:rPr>
              <a:t>(info)	VII.	Old Business</a:t>
            </a:r>
          </a:p>
          <a:p>
            <a:r>
              <a:rPr lang="en-US" dirty="0">
                <a:latin typeface="+mj-lt"/>
              </a:rPr>
              <a:t>(info)	VIII.	New Business – 2023 Annual Work Plan</a:t>
            </a:r>
          </a:p>
          <a:p>
            <a:r>
              <a:rPr lang="en-US" dirty="0">
                <a:latin typeface="+mj-lt"/>
              </a:rPr>
              <a:t>(info)	IX.	Open Forum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VAB Agenda – January 12, 2023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588577" y="6459485"/>
            <a:ext cx="965271" cy="365125"/>
          </a:xfrm>
        </p:spPr>
        <p:txBody>
          <a:bodyPr/>
          <a:lstStyle/>
          <a:p>
            <a:r>
              <a:rPr lang="en-US" dirty="0"/>
              <a:t>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 VIII. New Business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645138" y="6459485"/>
            <a:ext cx="908710" cy="365125"/>
          </a:xfrm>
        </p:spPr>
        <p:txBody>
          <a:bodyPr/>
          <a:lstStyle/>
          <a:p>
            <a:r>
              <a:rPr lang="en-US" dirty="0"/>
              <a:t>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2282563" y="6468363"/>
            <a:ext cx="5736698" cy="365125"/>
          </a:xfrm>
        </p:spPr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ACDA1B-907C-40EC-A0EE-453565D8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6" y="1237534"/>
            <a:ext cx="7700209" cy="4373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2023 Annual Work Plan</a:t>
            </a:r>
          </a:p>
        </p:txBody>
      </p:sp>
    </p:spTree>
    <p:extLst>
      <p:ext uri="{BB962C8B-B14F-4D97-AF65-F5344CB8AC3E}">
        <p14:creationId xmlns:p14="http://schemas.microsoft.com/office/powerpoint/2010/main" val="362677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Items VIII. – X.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645138" y="6459485"/>
            <a:ext cx="908710" cy="365125"/>
          </a:xfrm>
        </p:spPr>
        <p:txBody>
          <a:bodyPr/>
          <a:lstStyle/>
          <a:p>
            <a:r>
              <a:rPr lang="en-US" dirty="0"/>
              <a:t>1/12/2023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ACDA1B-907C-40EC-A0EE-453565D8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6" y="1237534"/>
            <a:ext cx="7700209" cy="5154387"/>
          </a:xfrm>
        </p:spPr>
        <p:txBody>
          <a:bodyPr>
            <a:normAutofit/>
          </a:bodyPr>
          <a:lstStyle/>
          <a:p>
            <a:r>
              <a:rPr lang="en-US" dirty="0"/>
              <a:t>Open Forum</a:t>
            </a:r>
          </a:p>
          <a:p>
            <a:r>
              <a:rPr lang="en-US" dirty="0"/>
              <a:t>Adjourn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Next VAB meeting: February 9,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/>
              <a:t>Agenda Item I. Call to Order/Pledge/Invocation/Roll Call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711126" y="6459485"/>
            <a:ext cx="842722" cy="365125"/>
          </a:xfrm>
        </p:spPr>
        <p:txBody>
          <a:bodyPr/>
          <a:lstStyle/>
          <a:p>
            <a:r>
              <a:rPr lang="en-US" dirty="0"/>
              <a:t>1/13/2023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2282563" y="6478339"/>
            <a:ext cx="5736698" cy="365125"/>
          </a:xfrm>
        </p:spPr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9E59FA-4B3D-4C21-956B-AF69C9707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91953" y="1289958"/>
            <a:ext cx="6960093" cy="465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1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4092C6-B5E7-4CCE-B1B4-35B2086E5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6" y="1237535"/>
            <a:ext cx="7700209" cy="44946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Board approval of Members-at-large</a:t>
            </a:r>
          </a:p>
          <a:p>
            <a:r>
              <a:rPr lang="en-US" b="0" dirty="0"/>
              <a:t>Tonya Wark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F91B4-D482-4652-80A4-3CE4E3E9DF1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ECCB9-E586-40B9-BF18-43D1438AA57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A602-5477-4D62-8152-B6AFCD547AA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5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II. Approval of December 8 minutes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1/13/2023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5803B6-4380-4669-A2A6-9E12EA538B8A}"/>
              </a:ext>
            </a:extLst>
          </p:cNvPr>
          <p:cNvSpPr txBox="1"/>
          <p:nvPr/>
        </p:nvSpPr>
        <p:spPr>
          <a:xfrm>
            <a:off x="864065" y="1053369"/>
            <a:ext cx="77131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Approval of October 13, 2022, and November 10, 2022, meeting minutes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October minutes were approved following a motion by Kelly Jones that was seconded by Tom Phillips.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November minutes were approved with change to indicate a quorum was present for budget and policy votes, following a motion by Steve Slegers that was seconded by Shannon Roberts.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National Veterans Wheelchair Games</a:t>
            </a:r>
            <a:r>
              <a:rPr lang="en-US" sz="9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July 4-9, DVA and Paralyzed Veterans of America will host 42</a:t>
            </a:r>
            <a:r>
              <a:rPr lang="en-US" sz="900" kern="1400" baseline="300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National Veterans Wheelchair Games in Portland. Multiple locations are reserved for the various activities. Volunteers are needed. If interested, send name to </a:t>
            </a:r>
            <a:r>
              <a:rPr lang="en-US" sz="900" u="sng" kern="1400" dirty="0">
                <a:solidFill>
                  <a:srgbClr val="0000FF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nvwgvolunteers@va.gov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be first contacted when volunteer portal opens. 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Contract budget approvals</a:t>
            </a:r>
            <a:r>
              <a:rPr lang="en-US" sz="9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CCVAC requests a modification increasing their 2023 recommended budget by $45,000 to $905,933 to cover salary for their outreach position. </a:t>
            </a: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Motion to approve was made by Kelly Jones and seconded by Tom Phillips. Motion carried.</a:t>
            </a:r>
            <a:r>
              <a:rPr lang="en-US" sz="9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WDVA requests $138,000, which is the same amount as 2022</a:t>
            </a: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Budget was approved following motion by Kelly Jones that was seconded by Bruce Maas.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Committee Reports</a:t>
            </a:r>
            <a:r>
              <a:rPr lang="en-US" sz="900" b="1" u="sng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Appeals: 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None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Policies and Procedures: 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change to the quorum requirement to have only one of the three elected officers be in attendance was approved on a motion by Greg Whitson that was seconded by Tonya Wark.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Request to change bylaws section 2.3.3 to state that a member having two consecutive unexcused absences from meetings will be cause to be removed from the Board following 30-day notice for organization to submit new letter of intent.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Nominations and Elections of 2023 Officers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Michael Harding is nominated as chair. Shannon Roberts is nominated for vice chair. Bruce Maas is nominated as secretary. </a:t>
            </a: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Motion was made by Kelly Jones that was seconded by Greg Whitson and approved.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Tamara Elam, Bryan McGillis, and Kelly Jones were approved as members at large on nomination by Tom Phillips that was seconded by Greg Whitson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2022, Contractor &amp; Fund Reports 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fund assisted 60 Veteran households. The Veterans Assistance Center received 431 veteran visits. The Free Clinic served 3 veterans in September. The Fund balance at the end of October was $805,583. 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Veterans Assistance Center (VAC) Update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Served Thanksgiving meals, including a hot meal and food boxes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Packing Christmas meals now. Juice boxes and fruit cups needed for meals 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Toy Store open week before Christmas for parents of children to pick a gift. Volunteers needed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 Down served 151 veterans; 60 were homeless. Served 388 meals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 Business</a:t>
            </a:r>
            <a:r>
              <a:rPr lang="en-US" sz="9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Letters of Intent:</a:t>
            </a:r>
            <a:r>
              <a:rPr lang="en-US" sz="900" b="1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organizations and members at large must file a form by the end of the year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Business</a:t>
            </a:r>
            <a:r>
              <a:rPr lang="en-US" sz="9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Appeals, Policies and Procedures, and Nominations committees are supposed to have three members each, per bylaws. January meeting will discuss membership.</a:t>
            </a:r>
            <a:r>
              <a:rPr lang="en-US" sz="9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 legislative session begins in January. WDVA website has summary of veteran-related bills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 Forum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HVRP (Homeless Veteran Reintegration Program) grant now open for organizations to apply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Veterans benefit COLA posting soon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exposed to burn pits, sign up for PACT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Vancouver VA has open claims date scheduled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900" b="1" u="sng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Adjourn</a:t>
            </a:r>
            <a:r>
              <a:rPr lang="en-US" sz="9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Meeting adjourned. Next meeting January 12, 2023</a:t>
            </a:r>
            <a:endParaRPr lang="en-US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1000" kern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Agenda Item III. Committee Reports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635711" y="6459485"/>
            <a:ext cx="918137" cy="365125"/>
          </a:xfrm>
        </p:spPr>
        <p:txBody>
          <a:bodyPr/>
          <a:lstStyle/>
          <a:p>
            <a:r>
              <a:rPr lang="en-US" dirty="0"/>
              <a:t>12/8/2022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5FDF5-0B5C-4DC1-9A69-C8208C29DFE1}"/>
              </a:ext>
            </a:extLst>
          </p:cNvPr>
          <p:cNvSpPr txBox="1"/>
          <p:nvPr/>
        </p:nvSpPr>
        <p:spPr>
          <a:xfrm>
            <a:off x="633118" y="1482811"/>
            <a:ext cx="7700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Appeals</a:t>
            </a:r>
          </a:p>
          <a:p>
            <a:endParaRPr lang="en-US" dirty="0"/>
          </a:p>
          <a:p>
            <a:r>
              <a:rPr lang="en-US" b="1" dirty="0"/>
              <a:t>Policies and 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Consideration of Bylaws amendment: Section 2.3.3 Termination</a:t>
            </a:r>
          </a:p>
          <a:p>
            <a:pPr lvl="1"/>
            <a:endParaRPr lang="en-US" dirty="0"/>
          </a:p>
          <a:p>
            <a:r>
              <a:rPr lang="en-US" b="1" dirty="0"/>
              <a:t>Nominations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2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Agenda Item IV. 2023 Committee Appointments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635711" y="6459485"/>
            <a:ext cx="918137" cy="365125"/>
          </a:xfrm>
        </p:spPr>
        <p:txBody>
          <a:bodyPr/>
          <a:lstStyle/>
          <a:p>
            <a:r>
              <a:rPr lang="en-US" dirty="0"/>
              <a:t>12/8/2022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5FDF5-0B5C-4DC1-9A69-C8208C29DFE1}"/>
              </a:ext>
            </a:extLst>
          </p:cNvPr>
          <p:cNvSpPr txBox="1"/>
          <p:nvPr/>
        </p:nvSpPr>
        <p:spPr>
          <a:xfrm>
            <a:off x="1100830" y="1482811"/>
            <a:ext cx="7232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Policies and Procedures</a:t>
            </a:r>
          </a:p>
          <a:p>
            <a:r>
              <a:rPr lang="en-US" sz="2000" b="1" dirty="0"/>
              <a:t>Appeals</a:t>
            </a:r>
          </a:p>
          <a:p>
            <a:r>
              <a:rPr lang="en-US" sz="2000" b="1" dirty="0"/>
              <a:t>Nominations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33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839378" cy="5019574"/>
          </a:xfrm>
        </p:spPr>
        <p:txBody>
          <a:bodyPr>
            <a:normAutofit/>
          </a:bodyPr>
          <a:lstStyle/>
          <a:p>
            <a:r>
              <a:rPr lang="en-US" dirty="0"/>
              <a:t>CCVAC </a:t>
            </a:r>
          </a:p>
          <a:p>
            <a:pPr lvl="1"/>
            <a:r>
              <a:rPr lang="en-US" dirty="0"/>
              <a:t>57 Veterans served in October, services totaling $27,465.12</a:t>
            </a:r>
          </a:p>
          <a:p>
            <a:pPr lvl="1"/>
            <a:r>
              <a:rPr lang="en-US" dirty="0"/>
              <a:t>48 men, 7 women, 2 widows</a:t>
            </a:r>
          </a:p>
          <a:p>
            <a:pPr lvl="1"/>
            <a:r>
              <a:rPr lang="en-US" dirty="0"/>
              <a:t>450 visits to the center for essentials and food; 375 meals served</a:t>
            </a:r>
          </a:p>
          <a:p>
            <a:pPr lvl="1"/>
            <a:r>
              <a:rPr lang="en-US" dirty="0"/>
              <a:t>615 Volunteer hours, totaling $15,184 value </a:t>
            </a:r>
          </a:p>
          <a:p>
            <a:r>
              <a:rPr lang="en-US" dirty="0"/>
              <a:t>Free Clinic Dental Program</a:t>
            </a:r>
          </a:p>
          <a:p>
            <a:pPr lvl="1"/>
            <a:r>
              <a:rPr lang="en-US" dirty="0"/>
              <a:t>October: 4 Veterans served, $3526 value; $708.63 billed</a:t>
            </a:r>
          </a:p>
          <a:p>
            <a:r>
              <a:rPr lang="en-US" dirty="0"/>
              <a:t>Veterans Assistance Fund</a:t>
            </a:r>
          </a:p>
          <a:p>
            <a:pPr lvl="1"/>
            <a:r>
              <a:rPr lang="en-US" dirty="0"/>
              <a:t>Revenue: $</a:t>
            </a:r>
            <a:r>
              <a:rPr lang="en-US" sz="1800" b="0" i="0" u="none" strike="noStrike" baseline="0" dirty="0">
                <a:latin typeface="ArialMT"/>
              </a:rPr>
              <a:t>68,616</a:t>
            </a:r>
            <a:r>
              <a:rPr lang="en-US" sz="1800" i="0" u="none" strike="noStrike" baseline="0" dirty="0">
                <a:latin typeface="ArialMT"/>
              </a:rPr>
              <a:t>;</a:t>
            </a:r>
            <a:r>
              <a:rPr lang="en-US" dirty="0"/>
              <a:t> Expenses: $</a:t>
            </a:r>
            <a:r>
              <a:rPr lang="en-US" sz="1800" b="0" i="0" u="none" strike="noStrike" baseline="0" dirty="0">
                <a:latin typeface="ArialMT"/>
              </a:rPr>
              <a:t>115,889</a:t>
            </a:r>
            <a:r>
              <a:rPr lang="en-US" dirty="0"/>
              <a:t>; Balance: $</a:t>
            </a:r>
            <a:r>
              <a:rPr lang="en-US" sz="1800" i="0" u="none" strike="noStrike" baseline="0" dirty="0">
                <a:latin typeface="Arial-BoldMT"/>
              </a:rPr>
              <a:t>758,311.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Agenda Item V. November Contractor &amp; Fund Reports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676836" y="6459485"/>
            <a:ext cx="884438" cy="365125"/>
          </a:xfrm>
        </p:spPr>
        <p:txBody>
          <a:bodyPr/>
          <a:lstStyle/>
          <a:p>
            <a:r>
              <a:rPr lang="en-US" dirty="0"/>
              <a:t>12/8/2022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4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 VI. CCVAC updates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673419" y="6459485"/>
            <a:ext cx="880429" cy="365125"/>
          </a:xfrm>
        </p:spPr>
        <p:txBody>
          <a:bodyPr/>
          <a:lstStyle/>
          <a:p>
            <a:r>
              <a:rPr lang="en-US" dirty="0"/>
              <a:t>12/8/2022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2282563" y="6468363"/>
            <a:ext cx="5736698" cy="365125"/>
          </a:xfrm>
        </p:spPr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CF37D7-4FA4-4F9E-A7C4-3B03082AB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186" y="1634498"/>
            <a:ext cx="6641627" cy="346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7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 VII. Old Business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645138" y="6459485"/>
            <a:ext cx="908710" cy="365125"/>
          </a:xfrm>
        </p:spPr>
        <p:txBody>
          <a:bodyPr/>
          <a:lstStyle/>
          <a:p>
            <a:r>
              <a:rPr lang="en-US" dirty="0"/>
              <a:t>12/8/2022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2282563" y="6468363"/>
            <a:ext cx="5736698" cy="365125"/>
          </a:xfrm>
        </p:spPr>
        <p:txBody>
          <a:bodyPr/>
          <a:lstStyle/>
          <a:p>
            <a:pPr algn="ctr"/>
            <a:r>
              <a:rPr lang="en-US" dirty="0"/>
              <a:t>Veterans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ACDA1B-907C-40EC-A0EE-453565D8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1237534"/>
            <a:ext cx="7276886" cy="4373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Old Business: Letters of Intent</a:t>
            </a:r>
          </a:p>
        </p:txBody>
      </p:sp>
    </p:spTree>
    <p:extLst>
      <p:ext uri="{BB962C8B-B14F-4D97-AF65-F5344CB8AC3E}">
        <p14:creationId xmlns:p14="http://schemas.microsoft.com/office/powerpoint/2010/main" val="413106621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6.xml><?xml version="1.0" encoding="utf-8"?>
<a:theme xmlns:a="http://schemas.openxmlformats.org/drawingml/2006/main" name="1_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7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12869</TotalTime>
  <Words>917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Arial</vt:lpstr>
      <vt:lpstr>Arial-BoldMT</vt:lpstr>
      <vt:lpstr>ArialMT</vt:lpstr>
      <vt:lpstr>Calibri</vt:lpstr>
      <vt:lpstr>Garamond</vt:lpstr>
      <vt:lpstr>Gill Sans</vt:lpstr>
      <vt:lpstr>Gill Sans MT</vt:lpstr>
      <vt:lpstr>Symbol</vt:lpstr>
      <vt:lpstr>Times New Roman</vt:lpstr>
      <vt:lpstr>MASTER 1: standard slide</vt:lpstr>
      <vt:lpstr>MASTER 2: full color slide</vt:lpstr>
      <vt:lpstr>MASTER 3: simple slide</vt:lpstr>
      <vt:lpstr>MASTER 4: blank</vt:lpstr>
      <vt:lpstr>1_MASTER 1: standard slide</vt:lpstr>
      <vt:lpstr>1_MASTER 2: full color slide</vt:lpstr>
      <vt:lpstr>Blank Slide</vt:lpstr>
      <vt:lpstr>VAB Agenda – January 12, 2023</vt:lpstr>
      <vt:lpstr>Agenda Item I. Call to Order/Pledge/Invocation/Roll Call</vt:lpstr>
      <vt:lpstr>PowerPoint Presentation</vt:lpstr>
      <vt:lpstr>Agenda Item II. Approval of December 8 minutes</vt:lpstr>
      <vt:lpstr>Agenda Item III. Committee Reports</vt:lpstr>
      <vt:lpstr>Agenda Item IV. 2023 Committee Appointments</vt:lpstr>
      <vt:lpstr>Agenda Item V. November Contractor &amp; Fund Reports</vt:lpstr>
      <vt:lpstr>Agenda Item VI. CCVAC updates</vt:lpstr>
      <vt:lpstr>Agenda Item VII. Old Business</vt:lpstr>
      <vt:lpstr>Agenda Item VIII. New Business</vt:lpstr>
      <vt:lpstr>Agenda Items VIII. – X.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Emily Langston</cp:lastModifiedBy>
  <cp:revision>242</cp:revision>
  <cp:lastPrinted>2017-08-07T16:32:17Z</cp:lastPrinted>
  <dcterms:created xsi:type="dcterms:W3CDTF">2017-07-26T13:51:17Z</dcterms:created>
  <dcterms:modified xsi:type="dcterms:W3CDTF">2023-01-12T21:54:39Z</dcterms:modified>
</cp:coreProperties>
</file>