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3.xml" ContentType="application/vnd.openxmlformats-officedocument.theme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88" r:id="rId1"/>
    <p:sldMasterId id="2147483995" r:id="rId2"/>
    <p:sldMasterId id="2147484000" r:id="rId3"/>
    <p:sldMasterId id="2147484010" r:id="rId4"/>
  </p:sldMasterIdLst>
  <p:notesMasterIdLst>
    <p:notesMasterId r:id="rId9"/>
  </p:notesMasterIdLst>
  <p:handoutMasterIdLst>
    <p:handoutMasterId r:id="rId10"/>
  </p:handoutMasterIdLst>
  <p:sldIdLst>
    <p:sldId id="306" r:id="rId5"/>
    <p:sldId id="282" r:id="rId6"/>
    <p:sldId id="286" r:id="rId7"/>
    <p:sldId id="285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152" userDrawn="1">
          <p15:clr>
            <a:srgbClr val="A4A3A4"/>
          </p15:clr>
        </p15:guide>
        <p15:guide id="2" pos="536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ebecca Royce" initials="RR" lastIdx="2" clrIdx="0">
    <p:extLst>
      <p:ext uri="{19B8F6BF-5375-455C-9EA6-DF929625EA0E}">
        <p15:presenceInfo xmlns:p15="http://schemas.microsoft.com/office/powerpoint/2012/main" userId="S::Rebecca.Royce@clark.wa.gov::ca8a75d3-219b-4320-aca9-ed375c98f18c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A5B"/>
    <a:srgbClr val="99CCFF"/>
    <a:srgbClr val="D8872A"/>
    <a:srgbClr val="FFFFFF"/>
    <a:srgbClr val="BCC135"/>
    <a:srgbClr val="DFA333"/>
    <a:srgbClr val="ED7D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4" autoAdjust="0"/>
    <p:restoredTop sz="94622"/>
  </p:normalViewPr>
  <p:slideViewPr>
    <p:cSldViewPr snapToGrid="0" snapToObjects="1">
      <p:cViewPr varScale="1">
        <p:scale>
          <a:sx n="73" d="100"/>
          <a:sy n="73" d="100"/>
        </p:scale>
        <p:origin x="72" y="341"/>
      </p:cViewPr>
      <p:guideLst>
        <p:guide orient="horz" pos="4152"/>
        <p:guide pos="536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142" d="100"/>
          <a:sy n="142" d="100"/>
        </p:scale>
        <p:origin x="5864" y="17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commentAuthors" Target="commentAuthors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4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19D85E-939B-F44F-A06B-8ADEE0F99366}" type="datetimeFigureOut">
              <a:rPr lang="en-US" smtClean="0"/>
              <a:t>2/13/2023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0D8527-D853-AA43-922D-46269FE724B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74633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6D7CEB-8877-C748-AC58-FC405D8BA0F4}" type="datetimeFigureOut">
              <a:rPr lang="en-US" smtClean="0"/>
              <a:t>2/13/2023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FBD1CD-C9A7-3343-AB3F-0F32B4D81F2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23573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4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, stand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143000" y="1122363"/>
            <a:ext cx="6858000" cy="2157102"/>
          </a:xfrm>
          <a:prstGeom prst="rect">
            <a:avLst/>
          </a:prstGeom>
        </p:spPr>
        <p:txBody>
          <a:bodyPr anchor="b"/>
          <a:lstStyle>
            <a:lvl1pPr algn="l">
              <a:defRPr sz="4500"/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143000" y="3375157"/>
            <a:ext cx="6858000" cy="481824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 algn="l">
              <a:buNone/>
              <a:defRPr sz="21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dirty="0"/>
              <a:t>Subtitle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1143000" y="3946525"/>
            <a:ext cx="6858000" cy="384843"/>
          </a:xfrm>
        </p:spPr>
        <p:txBody>
          <a:bodyPr anchor="b">
            <a:normAutofit/>
          </a:bodyPr>
          <a:lstStyle>
            <a:lvl1pPr marL="0" indent="0">
              <a:buNone/>
              <a:defRPr sz="1500"/>
            </a:lvl1pPr>
          </a:lstStyle>
          <a:p>
            <a:pPr lvl="0"/>
            <a:r>
              <a:rPr lang="en-US" dirty="0"/>
              <a:t>Presenter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1143000" y="3279465"/>
            <a:ext cx="6858000" cy="0"/>
          </a:xfrm>
          <a:prstGeom prst="line">
            <a:avLst/>
          </a:prstGeom>
          <a:ln w="381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 Placeholder 7"/>
          <p:cNvSpPr>
            <a:spLocks noGrp="1"/>
          </p:cNvSpPr>
          <p:nvPr>
            <p:ph type="body" sz="quarter" idx="14" hasCustomPrompt="1"/>
          </p:nvPr>
        </p:nvSpPr>
        <p:spPr>
          <a:xfrm>
            <a:off x="1143000" y="4420914"/>
            <a:ext cx="6858000" cy="384843"/>
          </a:xfrm>
        </p:spPr>
        <p:txBody>
          <a:bodyPr anchor="b">
            <a:normAutofit/>
          </a:bodyPr>
          <a:lstStyle>
            <a:lvl1pPr marL="0" indent="0">
              <a:buNone/>
              <a:defRPr sz="1500"/>
            </a:lvl1pPr>
          </a:lstStyle>
          <a:p>
            <a:pPr lvl="0"/>
            <a:r>
              <a:rPr lang="en-US" dirty="0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2167926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Column with Chart/Grap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ontent Placeholder 19"/>
          <p:cNvSpPr>
            <a:spLocks noGrp="1"/>
          </p:cNvSpPr>
          <p:nvPr>
            <p:ph sz="quarter" idx="13" hasCustomPrompt="1"/>
          </p:nvPr>
        </p:nvSpPr>
        <p:spPr>
          <a:xfrm>
            <a:off x="721896" y="1100033"/>
            <a:ext cx="3516730" cy="47036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8" name="Chart Placeholder 7"/>
          <p:cNvSpPr>
            <a:spLocks noGrp="1"/>
          </p:cNvSpPr>
          <p:nvPr>
            <p:ph type="chart" sz="quarter" idx="19"/>
          </p:nvPr>
        </p:nvSpPr>
        <p:spPr>
          <a:xfrm>
            <a:off x="4530749" y="1363802"/>
            <a:ext cx="3891357" cy="4025667"/>
          </a:xfrm>
        </p:spPr>
        <p:txBody>
          <a:bodyPr anchor="ctr"/>
          <a:lstStyle>
            <a:lvl1pPr marL="0" indent="0">
              <a:buNone/>
              <a:defRPr sz="1800" baseline="0">
                <a:sym typeface="Wingdings"/>
              </a:defRPr>
            </a:lvl1pPr>
          </a:lstStyle>
          <a:p>
            <a:endParaRPr lang="en-US" dirty="0"/>
          </a:p>
        </p:txBody>
      </p:sp>
      <p:sp>
        <p:nvSpPr>
          <p:cNvPr id="17" name="Title 16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Slide title</a:t>
            </a:r>
          </a:p>
        </p:txBody>
      </p:sp>
      <p:cxnSp>
        <p:nvCxnSpPr>
          <p:cNvPr id="19" name="Straight Connector 18"/>
          <p:cNvCxnSpPr/>
          <p:nvPr userDrawn="1"/>
        </p:nvCxnSpPr>
        <p:spPr>
          <a:xfrm>
            <a:off x="721896" y="1038154"/>
            <a:ext cx="7700210" cy="0"/>
          </a:xfrm>
          <a:prstGeom prst="line">
            <a:avLst/>
          </a:prstGeom>
          <a:ln w="38100">
            <a:solidFill>
              <a:srgbClr val="D8872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Date Placeholder 17"/>
          <p:cNvSpPr>
            <a:spLocks noGrp="1"/>
          </p:cNvSpPr>
          <p:nvPr>
            <p:ph type="dt" sz="half" idx="21"/>
          </p:nvPr>
        </p:nvSpPr>
        <p:spPr/>
        <p:txBody>
          <a:bodyPr/>
          <a:lstStyle/>
          <a:p>
            <a:r>
              <a:rPr lang="en-US"/>
              <a:t>1/11/21</a:t>
            </a:r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22"/>
          </p:nvPr>
        </p:nvSpPr>
        <p:spPr/>
        <p:txBody>
          <a:bodyPr/>
          <a:lstStyle/>
          <a:p>
            <a:r>
              <a:rPr lang="en-US"/>
              <a:t>Urban County Policy Board</a:t>
            </a:r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23"/>
          </p:nvPr>
        </p:nvSpPr>
        <p:spPr/>
        <p:txBody>
          <a:bodyPr/>
          <a:lstStyle/>
          <a:p>
            <a:fld id="{BD3A08C5-CC68-3947-88A8-A9E34C1A68A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92860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/Graph with Text Belo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ontent Placeholder 19"/>
          <p:cNvSpPr>
            <a:spLocks noGrp="1"/>
          </p:cNvSpPr>
          <p:nvPr>
            <p:ph sz="quarter" idx="13" hasCustomPrompt="1"/>
          </p:nvPr>
        </p:nvSpPr>
        <p:spPr>
          <a:xfrm>
            <a:off x="721896" y="5352254"/>
            <a:ext cx="7700210" cy="508764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Caption</a:t>
            </a:r>
          </a:p>
        </p:txBody>
      </p:sp>
      <p:sp>
        <p:nvSpPr>
          <p:cNvPr id="8" name="Chart Placeholder 7"/>
          <p:cNvSpPr>
            <a:spLocks noGrp="1"/>
          </p:cNvSpPr>
          <p:nvPr>
            <p:ph type="chart" sz="quarter" idx="19" hasCustomPrompt="1"/>
          </p:nvPr>
        </p:nvSpPr>
        <p:spPr>
          <a:xfrm>
            <a:off x="721896" y="1132146"/>
            <a:ext cx="7700210" cy="4049454"/>
          </a:xfrm>
        </p:spPr>
        <p:txBody>
          <a:bodyPr anchor="ctr">
            <a:normAutofit/>
          </a:bodyPr>
          <a:lstStyle>
            <a:lvl1pPr marL="0" indent="0">
              <a:buNone/>
              <a:defRPr sz="1800" baseline="0">
                <a:sym typeface="Wingdings"/>
              </a:defRPr>
            </a:lvl1pPr>
          </a:lstStyle>
          <a:p>
            <a:r>
              <a:rPr lang="en-US" dirty="0"/>
              <a:t>Click icon to create a chart/graph 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Slide title</a:t>
            </a:r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721896" y="1038154"/>
            <a:ext cx="7700210" cy="0"/>
          </a:xfrm>
          <a:prstGeom prst="line">
            <a:avLst/>
          </a:prstGeom>
          <a:ln w="38100">
            <a:solidFill>
              <a:srgbClr val="D8872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Date Placeholder 3"/>
          <p:cNvSpPr>
            <a:spLocks noGrp="1"/>
          </p:cNvSpPr>
          <p:nvPr>
            <p:ph type="dt" sz="half" idx="20"/>
          </p:nvPr>
        </p:nvSpPr>
        <p:spPr/>
        <p:txBody>
          <a:bodyPr/>
          <a:lstStyle/>
          <a:p>
            <a:r>
              <a:rPr lang="en-US"/>
              <a:t>1/11/21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21"/>
          </p:nvPr>
        </p:nvSpPr>
        <p:spPr/>
        <p:txBody>
          <a:bodyPr/>
          <a:lstStyle/>
          <a:p>
            <a:r>
              <a:rPr lang="en-US"/>
              <a:t>Urban County Policy Board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fld id="{BD3A08C5-CC68-3947-88A8-A9E34C1A68A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54802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Images with Ca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23080" y="5244887"/>
            <a:ext cx="3689643" cy="693798"/>
          </a:xfrm>
        </p:spPr>
        <p:txBody>
          <a:bodyPr anchor="t"/>
          <a:lstStyle>
            <a:lvl1pPr marL="0" indent="0">
              <a:buNone/>
              <a:defRPr sz="1350" b="0"/>
            </a:lvl1pPr>
            <a:lvl2pPr marL="257163" indent="0">
              <a:buNone/>
              <a:defRPr sz="1125" b="1"/>
            </a:lvl2pPr>
            <a:lvl3pPr marL="514325" indent="0">
              <a:buNone/>
              <a:defRPr sz="1013" b="1"/>
            </a:lvl3pPr>
            <a:lvl4pPr marL="771487" indent="0">
              <a:buNone/>
              <a:defRPr sz="900" b="1"/>
            </a:lvl4pPr>
            <a:lvl5pPr marL="1028649" indent="0">
              <a:buNone/>
              <a:defRPr sz="900" b="1"/>
            </a:lvl5pPr>
            <a:lvl6pPr marL="1285811" indent="0">
              <a:buNone/>
              <a:defRPr sz="900" b="1"/>
            </a:lvl6pPr>
            <a:lvl7pPr marL="1542973" indent="0">
              <a:buNone/>
              <a:defRPr sz="900" b="1"/>
            </a:lvl7pPr>
            <a:lvl8pPr marL="1800135" indent="0">
              <a:buNone/>
              <a:defRPr sz="900" b="1"/>
            </a:lvl8pPr>
            <a:lvl9pPr marL="2057298" indent="0">
              <a:buNone/>
              <a:defRPr sz="900" b="1"/>
            </a:lvl9pPr>
          </a:lstStyle>
          <a:p>
            <a:pPr lvl="0"/>
            <a:r>
              <a:rPr lang="en-US" dirty="0"/>
              <a:t>Image caption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722507" y="5244887"/>
            <a:ext cx="3707814" cy="693798"/>
          </a:xfrm>
        </p:spPr>
        <p:txBody>
          <a:bodyPr anchor="t"/>
          <a:lstStyle>
            <a:lvl1pPr marL="0" indent="0">
              <a:buNone/>
              <a:defRPr sz="1350" b="0"/>
            </a:lvl1pPr>
            <a:lvl2pPr marL="257163" indent="0">
              <a:buNone/>
              <a:defRPr sz="1125" b="1"/>
            </a:lvl2pPr>
            <a:lvl3pPr marL="514325" indent="0">
              <a:buNone/>
              <a:defRPr sz="1013" b="1"/>
            </a:lvl3pPr>
            <a:lvl4pPr marL="771487" indent="0">
              <a:buNone/>
              <a:defRPr sz="900" b="1"/>
            </a:lvl4pPr>
            <a:lvl5pPr marL="1028649" indent="0">
              <a:buNone/>
              <a:defRPr sz="900" b="1"/>
            </a:lvl5pPr>
            <a:lvl6pPr marL="1285811" indent="0">
              <a:buNone/>
              <a:defRPr sz="900" b="1"/>
            </a:lvl6pPr>
            <a:lvl7pPr marL="1542973" indent="0">
              <a:buNone/>
              <a:defRPr sz="900" b="1"/>
            </a:lvl7pPr>
            <a:lvl8pPr marL="1800135" indent="0">
              <a:buNone/>
              <a:defRPr sz="900" b="1"/>
            </a:lvl8pPr>
            <a:lvl9pPr marL="2057298" indent="0">
              <a:buNone/>
              <a:defRPr sz="900" b="1"/>
            </a:lvl9pPr>
          </a:lstStyle>
          <a:p>
            <a:pPr lvl="0"/>
            <a:r>
              <a:rPr lang="en-US" dirty="0"/>
              <a:t>Image caption</a:t>
            </a:r>
          </a:p>
        </p:txBody>
      </p:sp>
      <p:sp>
        <p:nvSpPr>
          <p:cNvPr id="15" name="Picture Placeholder 14"/>
          <p:cNvSpPr>
            <a:spLocks noGrp="1"/>
          </p:cNvSpPr>
          <p:nvPr>
            <p:ph type="pic" sz="quarter" idx="13"/>
          </p:nvPr>
        </p:nvSpPr>
        <p:spPr>
          <a:xfrm>
            <a:off x="721895" y="1148159"/>
            <a:ext cx="3690780" cy="3960107"/>
          </a:xfrm>
          <a:solidFill>
            <a:srgbClr val="D8872A">
              <a:alpha val="29804"/>
            </a:srgbClr>
          </a:solidFill>
        </p:spPr>
        <p:txBody>
          <a:bodyPr anchor="ctr">
            <a:normAutofit/>
          </a:bodyPr>
          <a:lstStyle>
            <a:lvl1pPr marL="0" indent="0">
              <a:buNone/>
              <a:defRPr sz="1875">
                <a:sym typeface="Wingdings"/>
              </a:defRPr>
            </a:lvl1pPr>
          </a:lstStyle>
          <a:p>
            <a:endParaRPr lang="en-US" dirty="0"/>
          </a:p>
        </p:txBody>
      </p:sp>
      <p:sp>
        <p:nvSpPr>
          <p:cNvPr id="16" name="Picture Placeholder 14"/>
          <p:cNvSpPr>
            <a:spLocks noGrp="1"/>
          </p:cNvSpPr>
          <p:nvPr>
            <p:ph type="pic" sz="quarter" idx="14"/>
          </p:nvPr>
        </p:nvSpPr>
        <p:spPr>
          <a:xfrm>
            <a:off x="4731326" y="1148159"/>
            <a:ext cx="3690780" cy="3960107"/>
          </a:xfrm>
          <a:solidFill>
            <a:srgbClr val="D8872A">
              <a:alpha val="29804"/>
            </a:srgbClr>
          </a:solidFill>
        </p:spPr>
        <p:txBody>
          <a:bodyPr anchor="ctr">
            <a:normAutofit/>
          </a:bodyPr>
          <a:lstStyle>
            <a:lvl1pPr marL="0" indent="0">
              <a:buNone/>
              <a:defRPr sz="1875">
                <a:sym typeface="Wingdings"/>
              </a:defRPr>
            </a:lvl1pPr>
          </a:lstStyle>
          <a:p>
            <a:endParaRPr lang="en-US" dirty="0"/>
          </a:p>
        </p:txBody>
      </p:sp>
      <p:sp>
        <p:nvSpPr>
          <p:cNvPr id="17" name="Title 16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Slide title</a:t>
            </a:r>
          </a:p>
        </p:txBody>
      </p:sp>
      <p:cxnSp>
        <p:nvCxnSpPr>
          <p:cNvPr id="18" name="Straight Connector 17"/>
          <p:cNvCxnSpPr/>
          <p:nvPr userDrawn="1"/>
        </p:nvCxnSpPr>
        <p:spPr>
          <a:xfrm>
            <a:off x="721896" y="1038154"/>
            <a:ext cx="7700210" cy="0"/>
          </a:xfrm>
          <a:prstGeom prst="line">
            <a:avLst/>
          </a:prstGeom>
          <a:ln w="38100">
            <a:solidFill>
              <a:srgbClr val="D8872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Date Placeholder 18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r>
              <a:rPr lang="en-US"/>
              <a:t>1/11/21</a:t>
            </a:r>
            <a:endParaRPr lang="en-US" dirty="0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/>
              <a:t>Urban County Policy Board</a:t>
            </a:r>
            <a:endParaRPr lang="en-US" dirty="0"/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BD3A08C5-CC68-3947-88A8-A9E34C1A68A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95809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-imag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23080" y="1127534"/>
            <a:ext cx="3689643" cy="4693164"/>
          </a:xfrm>
        </p:spPr>
        <p:txBody>
          <a:bodyPr anchor="t"/>
          <a:lstStyle>
            <a:lvl1pPr marL="0" indent="0">
              <a:buNone/>
              <a:defRPr sz="1350" b="0"/>
            </a:lvl1pPr>
            <a:lvl2pPr marL="257163" indent="0">
              <a:buNone/>
              <a:defRPr sz="1125" b="1"/>
            </a:lvl2pPr>
            <a:lvl3pPr marL="514325" indent="0">
              <a:buNone/>
              <a:defRPr sz="1013" b="1"/>
            </a:lvl3pPr>
            <a:lvl4pPr marL="771487" indent="0">
              <a:buNone/>
              <a:defRPr sz="900" b="1"/>
            </a:lvl4pPr>
            <a:lvl5pPr marL="1028649" indent="0">
              <a:buNone/>
              <a:defRPr sz="900" b="1"/>
            </a:lvl5pPr>
            <a:lvl6pPr marL="1285811" indent="0">
              <a:buNone/>
              <a:defRPr sz="900" b="1"/>
            </a:lvl6pPr>
            <a:lvl7pPr marL="1542973" indent="0">
              <a:buNone/>
              <a:defRPr sz="900" b="1"/>
            </a:lvl7pPr>
            <a:lvl8pPr marL="1800135" indent="0">
              <a:buNone/>
              <a:defRPr sz="900" b="1"/>
            </a:lvl8pPr>
            <a:lvl9pPr marL="2057298" indent="0">
              <a:buNone/>
              <a:defRPr sz="900" b="1"/>
            </a:lvl9pPr>
          </a:lstStyle>
          <a:p>
            <a:pPr lvl="0"/>
            <a:r>
              <a:rPr lang="en-US" dirty="0"/>
              <a:t>Image caption</a:t>
            </a:r>
          </a:p>
        </p:txBody>
      </p:sp>
      <p:sp>
        <p:nvSpPr>
          <p:cNvPr id="16" name="Picture Placeholder 14"/>
          <p:cNvSpPr>
            <a:spLocks noGrp="1"/>
          </p:cNvSpPr>
          <p:nvPr>
            <p:ph type="pic" sz="quarter" idx="14"/>
          </p:nvPr>
        </p:nvSpPr>
        <p:spPr>
          <a:xfrm>
            <a:off x="4731326" y="1127534"/>
            <a:ext cx="3690780" cy="4693164"/>
          </a:xfrm>
          <a:solidFill>
            <a:srgbClr val="D8872A">
              <a:alpha val="29804"/>
            </a:srgbClr>
          </a:solidFill>
        </p:spPr>
        <p:txBody>
          <a:bodyPr anchor="ctr">
            <a:normAutofit/>
          </a:bodyPr>
          <a:lstStyle>
            <a:lvl1pPr marL="0" indent="0">
              <a:buNone/>
              <a:defRPr sz="1875" baseline="0">
                <a:sym typeface="Wingdings"/>
              </a:defRPr>
            </a:lvl1pPr>
          </a:lstStyle>
          <a:p>
            <a:endParaRPr lang="en-US" dirty="0"/>
          </a:p>
        </p:txBody>
      </p:sp>
      <p:sp>
        <p:nvSpPr>
          <p:cNvPr id="17" name="Title 16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Slide title</a:t>
            </a:r>
          </a:p>
        </p:txBody>
      </p:sp>
      <p:cxnSp>
        <p:nvCxnSpPr>
          <p:cNvPr id="18" name="Straight Connector 17"/>
          <p:cNvCxnSpPr/>
          <p:nvPr userDrawn="1"/>
        </p:nvCxnSpPr>
        <p:spPr>
          <a:xfrm>
            <a:off x="721896" y="1038154"/>
            <a:ext cx="7700210" cy="0"/>
          </a:xfrm>
          <a:prstGeom prst="line">
            <a:avLst/>
          </a:prstGeom>
          <a:ln w="38100">
            <a:solidFill>
              <a:srgbClr val="D8872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Date Placeholder 18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r>
              <a:rPr lang="en-US"/>
              <a:t>1/11/21</a:t>
            </a:r>
            <a:endParaRPr lang="en-US" dirty="0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/>
              <a:t>Urban County Policy Board</a:t>
            </a:r>
            <a:endParaRPr lang="en-US" dirty="0"/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BD3A08C5-CC68-3947-88A8-A9E34C1A68A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09108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with 3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721897" y="1237535"/>
            <a:ext cx="5169242" cy="4494671"/>
          </a:xfrm>
        </p:spPr>
        <p:txBody>
          <a:bodyPr/>
          <a:lstStyle>
            <a:lvl1pPr>
              <a:defRPr b="1"/>
            </a:lvl1pPr>
          </a:lstStyle>
          <a:p>
            <a:pPr lvl="0"/>
            <a:r>
              <a:rPr lang="en-US" dirty="0"/>
              <a:t>First level text</a:t>
            </a:r>
          </a:p>
          <a:p>
            <a:pPr lvl="1"/>
            <a:r>
              <a:rPr lang="en-US" dirty="0"/>
              <a:t>Second level text</a:t>
            </a:r>
          </a:p>
          <a:p>
            <a:pPr lvl="2"/>
            <a:r>
              <a:rPr lang="en-US" dirty="0"/>
              <a:t>Third level text</a:t>
            </a:r>
          </a:p>
          <a:p>
            <a:pPr lvl="3"/>
            <a:r>
              <a:rPr lang="en-US" dirty="0"/>
              <a:t>Fourth level text</a:t>
            </a:r>
          </a:p>
          <a:p>
            <a:pPr lvl="4"/>
            <a:r>
              <a:rPr lang="en-US" dirty="0"/>
              <a:t>Fifth level text</a:t>
            </a:r>
          </a:p>
        </p:txBody>
      </p:sp>
      <p:sp>
        <p:nvSpPr>
          <p:cNvPr id="12" name="Title 1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Slide title</a:t>
            </a:r>
          </a:p>
        </p:txBody>
      </p:sp>
      <p:cxnSp>
        <p:nvCxnSpPr>
          <p:cNvPr id="16" name="Straight Connector 15"/>
          <p:cNvCxnSpPr/>
          <p:nvPr userDrawn="1"/>
        </p:nvCxnSpPr>
        <p:spPr>
          <a:xfrm>
            <a:off x="721896" y="1038154"/>
            <a:ext cx="7700210" cy="0"/>
          </a:xfrm>
          <a:prstGeom prst="line">
            <a:avLst/>
          </a:prstGeom>
          <a:ln w="38100">
            <a:solidFill>
              <a:srgbClr val="D8872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Date Placeholder 12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r>
              <a:rPr lang="en-US"/>
              <a:t>1/11/21</a:t>
            </a:r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en-US"/>
              <a:t>Urban County Policy Board</a:t>
            </a:r>
            <a:endParaRPr lang="en-US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BD3A08C5-CC68-3947-88A8-A9E34C1A68A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8" name="Picture Placeholder 10"/>
          <p:cNvSpPr>
            <a:spLocks noGrp="1"/>
          </p:cNvSpPr>
          <p:nvPr>
            <p:ph type="pic" sz="quarter" idx="20"/>
          </p:nvPr>
        </p:nvSpPr>
        <p:spPr>
          <a:xfrm>
            <a:off x="6029541" y="1243753"/>
            <a:ext cx="2392565" cy="1401124"/>
          </a:xfrm>
          <a:solidFill>
            <a:srgbClr val="D8872A">
              <a:alpha val="29804"/>
            </a:srgbClr>
          </a:solidFill>
        </p:spPr>
        <p:txBody>
          <a:bodyPr anchor="ctr">
            <a:normAutofit/>
          </a:bodyPr>
          <a:lstStyle>
            <a:lvl1pPr marL="0" indent="0">
              <a:buNone/>
              <a:defRPr sz="1013">
                <a:sym typeface="Wingdings"/>
              </a:defRPr>
            </a:lvl1pPr>
          </a:lstStyle>
          <a:p>
            <a:endParaRPr lang="en-US" dirty="0"/>
          </a:p>
        </p:txBody>
      </p:sp>
      <p:sp>
        <p:nvSpPr>
          <p:cNvPr id="20" name="Picture Placeholder 10"/>
          <p:cNvSpPr>
            <a:spLocks noGrp="1"/>
          </p:cNvSpPr>
          <p:nvPr>
            <p:ph type="pic" sz="quarter" idx="21"/>
          </p:nvPr>
        </p:nvSpPr>
        <p:spPr>
          <a:xfrm>
            <a:off x="6029541" y="2787417"/>
            <a:ext cx="2392565" cy="1401124"/>
          </a:xfrm>
          <a:solidFill>
            <a:srgbClr val="D8872A">
              <a:alpha val="29804"/>
            </a:srgbClr>
          </a:solidFill>
        </p:spPr>
        <p:txBody>
          <a:bodyPr anchor="ctr">
            <a:normAutofit/>
          </a:bodyPr>
          <a:lstStyle>
            <a:lvl1pPr marL="0" indent="0">
              <a:buNone/>
              <a:defRPr sz="1013">
                <a:sym typeface="Wingdings"/>
              </a:defRPr>
            </a:lvl1pPr>
          </a:lstStyle>
          <a:p>
            <a:endParaRPr lang="en-US" dirty="0"/>
          </a:p>
        </p:txBody>
      </p:sp>
      <p:sp>
        <p:nvSpPr>
          <p:cNvPr id="22" name="Picture Placeholder 10"/>
          <p:cNvSpPr>
            <a:spLocks noGrp="1"/>
          </p:cNvSpPr>
          <p:nvPr>
            <p:ph type="pic" sz="quarter" idx="22"/>
          </p:nvPr>
        </p:nvSpPr>
        <p:spPr>
          <a:xfrm>
            <a:off x="6029541" y="4331082"/>
            <a:ext cx="2392565" cy="1401124"/>
          </a:xfrm>
          <a:solidFill>
            <a:srgbClr val="D8872A">
              <a:alpha val="29804"/>
            </a:srgbClr>
          </a:solidFill>
        </p:spPr>
        <p:txBody>
          <a:bodyPr anchor="ctr">
            <a:normAutofit/>
          </a:bodyPr>
          <a:lstStyle>
            <a:lvl1pPr marL="0" indent="0">
              <a:buNone/>
              <a:defRPr sz="1013">
                <a:sym typeface="Wingdings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08144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143000" y="1665503"/>
            <a:ext cx="6858000" cy="2157102"/>
          </a:xfrm>
          <a:prstGeom prst="rect">
            <a:avLst/>
          </a:prstGeom>
        </p:spPr>
        <p:txBody>
          <a:bodyPr anchor="b"/>
          <a:lstStyle>
            <a:lvl1pPr algn="l">
              <a:defRPr sz="4500"/>
            </a:lvl1pPr>
          </a:lstStyle>
          <a:p>
            <a:r>
              <a:rPr lang="en-US" dirty="0"/>
              <a:t>Section title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1/11/21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Urban County Policy Board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A08C5-CC68-3947-88A8-A9E34C1A68A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9195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7" hasCustomPrompt="1"/>
          </p:nvPr>
        </p:nvSpPr>
        <p:spPr>
          <a:xfrm>
            <a:off x="831898" y="3687731"/>
            <a:ext cx="7539533" cy="659493"/>
          </a:xfrm>
        </p:spPr>
        <p:txBody>
          <a:bodyPr anchor="b">
            <a:normAutofit/>
          </a:bodyPr>
          <a:lstStyle>
            <a:lvl1pPr marL="0" indent="0" algn="r">
              <a:buNone/>
              <a:defRPr sz="1350">
                <a:latin typeface="Garamond" charset="0"/>
                <a:ea typeface="Garamond" charset="0"/>
                <a:cs typeface="Garamond" charset="0"/>
              </a:defRPr>
            </a:lvl1pPr>
          </a:lstStyle>
          <a:p>
            <a:pPr lvl="0"/>
            <a:r>
              <a:rPr lang="en-US" dirty="0"/>
              <a:t>-Author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831898" y="693739"/>
            <a:ext cx="7538991" cy="2860734"/>
          </a:xfrm>
        </p:spPr>
        <p:txBody>
          <a:bodyPr anchor="b">
            <a:normAutofit/>
          </a:bodyPr>
          <a:lstStyle>
            <a:lvl1pPr marL="0" indent="0">
              <a:buNone/>
              <a:defRPr sz="2700" b="0" i="1">
                <a:latin typeface="Garamond" charset="0"/>
                <a:ea typeface="Garamond" charset="0"/>
                <a:cs typeface="Garamond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r>
              <a:rPr lang="en-US" dirty="0"/>
              <a:t>“Quote”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9"/>
          </p:nvPr>
        </p:nvSpPr>
        <p:spPr/>
        <p:txBody>
          <a:bodyPr/>
          <a:lstStyle/>
          <a:p>
            <a:r>
              <a:rPr lang="en-US"/>
              <a:t>1/11/21</a:t>
            </a:r>
            <a:endParaRPr lang="en-US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20"/>
          </p:nvPr>
        </p:nvSpPr>
        <p:spPr/>
        <p:txBody>
          <a:bodyPr/>
          <a:lstStyle/>
          <a:p>
            <a:r>
              <a:rPr lang="en-US"/>
              <a:t>Urban County Policy Board</a:t>
            </a:r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fld id="{BD3A08C5-CC68-3947-88A8-A9E34C1A68A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833716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nal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143000" y="1665505"/>
            <a:ext cx="6858000" cy="1531459"/>
          </a:xfrm>
          <a:prstGeom prst="rect">
            <a:avLst/>
          </a:prstGeom>
        </p:spPr>
        <p:txBody>
          <a:bodyPr anchor="b"/>
          <a:lstStyle>
            <a:lvl1pPr algn="l">
              <a:defRPr sz="4500" baseline="0"/>
            </a:lvl1pPr>
          </a:lstStyle>
          <a:p>
            <a:r>
              <a:rPr lang="en-US" dirty="0"/>
              <a:t>Final slide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/>
              <a:t>1/11/21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/>
              <a:t>Urban County Policy Board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charset="0"/>
                <a:ea typeface="Arial" charset="0"/>
                <a:cs typeface="Arial" charset="0"/>
              </a:defRPr>
            </a:lvl1pPr>
          </a:lstStyle>
          <a:p>
            <a:fld id="{BD3A08C5-CC68-3947-88A8-A9E34C1A68A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1143001" y="3262032"/>
            <a:ext cx="6876261" cy="756271"/>
          </a:xfrm>
        </p:spPr>
        <p:txBody>
          <a:bodyPr anchor="b">
            <a:normAutofit/>
          </a:bodyPr>
          <a:lstStyle>
            <a:lvl1pPr marL="0" indent="0">
              <a:buNone/>
              <a:defRPr sz="2700"/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r>
              <a:rPr lang="en-US" dirty="0"/>
              <a:t>Subhead</a:t>
            </a:r>
          </a:p>
        </p:txBody>
      </p:sp>
      <p:sp>
        <p:nvSpPr>
          <p:cNvPr id="8" name="Text Placeholder 4"/>
          <p:cNvSpPr>
            <a:spLocks noGrp="1"/>
          </p:cNvSpPr>
          <p:nvPr>
            <p:ph type="body" sz="quarter" idx="19" hasCustomPrompt="1"/>
          </p:nvPr>
        </p:nvSpPr>
        <p:spPr>
          <a:xfrm>
            <a:off x="1143001" y="4018305"/>
            <a:ext cx="6876261" cy="1478165"/>
          </a:xfrm>
        </p:spPr>
        <p:txBody>
          <a:bodyPr anchor="b">
            <a:normAutofit/>
          </a:bodyPr>
          <a:lstStyle>
            <a:lvl1pPr marL="0" indent="0">
              <a:buNone/>
              <a:defRPr sz="1500"/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r>
              <a:rPr lang="en-US" dirty="0"/>
              <a:t>Additional info</a:t>
            </a:r>
          </a:p>
        </p:txBody>
      </p:sp>
    </p:spTree>
    <p:extLst>
      <p:ext uri="{BB962C8B-B14F-4D97-AF65-F5344CB8AC3E}">
        <p14:creationId xmlns:p14="http://schemas.microsoft.com/office/powerpoint/2010/main" val="163612234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with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1895" y="365126"/>
            <a:ext cx="7700211" cy="673029"/>
          </a:xfrm>
        </p:spPr>
        <p:txBody>
          <a:bodyPr/>
          <a:lstStyle/>
          <a:p>
            <a:r>
              <a:rPr lang="en-US" dirty="0"/>
              <a:t>Slide title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1/11/21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Urban County Policy Board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A08C5-CC68-3947-88A8-A9E34C1A68A7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721896" y="1038154"/>
            <a:ext cx="7700210" cy="0"/>
          </a:xfrm>
          <a:prstGeom prst="line">
            <a:avLst/>
          </a:prstGeom>
          <a:ln w="38100">
            <a:solidFill>
              <a:srgbClr val="D8872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720215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with heading, short under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1/11/21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Urban County Policy Board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A08C5-CC68-3947-88A8-A9E34C1A68A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721895" y="365126"/>
            <a:ext cx="7700211" cy="673029"/>
          </a:xfrm>
        </p:spPr>
        <p:txBody>
          <a:bodyPr/>
          <a:lstStyle/>
          <a:p>
            <a:r>
              <a:rPr lang="en-US" dirty="0"/>
              <a:t>Slide title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721895" y="1038154"/>
            <a:ext cx="4532468" cy="0"/>
          </a:xfrm>
          <a:prstGeom prst="line">
            <a:avLst/>
          </a:prstGeom>
          <a:ln w="38100">
            <a:solidFill>
              <a:srgbClr val="D8872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476001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3" hasCustomPrompt="1"/>
          </p:nvPr>
        </p:nvSpPr>
        <p:spPr>
          <a:xfrm>
            <a:off x="721896" y="1120846"/>
            <a:ext cx="7700210" cy="4739180"/>
          </a:xfrm>
        </p:spPr>
        <p:txBody>
          <a:bodyPr>
            <a:normAutofit/>
          </a:bodyPr>
          <a:lstStyle>
            <a:lvl1pPr>
              <a:defRPr sz="2100"/>
            </a:lvl1pPr>
          </a:lstStyle>
          <a:p>
            <a:pPr lvl="0"/>
            <a:r>
              <a:rPr lang="en-US" dirty="0"/>
              <a:t>Point 1</a:t>
            </a:r>
          </a:p>
          <a:p>
            <a:pPr lvl="0"/>
            <a:r>
              <a:rPr lang="en-US" dirty="0"/>
              <a:t>Point 2</a:t>
            </a:r>
          </a:p>
          <a:p>
            <a:pPr lvl="0"/>
            <a:r>
              <a:rPr lang="en-US" dirty="0"/>
              <a:t>Point 3</a:t>
            </a:r>
          </a:p>
        </p:txBody>
      </p:sp>
      <p:cxnSp>
        <p:nvCxnSpPr>
          <p:cNvPr id="20" name="Straight Connector 19"/>
          <p:cNvCxnSpPr/>
          <p:nvPr userDrawn="1"/>
        </p:nvCxnSpPr>
        <p:spPr>
          <a:xfrm>
            <a:off x="721896" y="1038154"/>
            <a:ext cx="7700210" cy="0"/>
          </a:xfrm>
          <a:prstGeom prst="line">
            <a:avLst/>
          </a:prstGeom>
          <a:ln w="38100">
            <a:solidFill>
              <a:srgbClr val="D8872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itle 2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Slide title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en-US"/>
              <a:t>1/11/21</a:t>
            </a:r>
            <a:endParaRPr lang="en-US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/>
              <a:t>Urban County Policy Board</a:t>
            </a:r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BD3A08C5-CC68-3947-88A8-A9E34C1A68A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67258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1/11/21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Urban County Policy Board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A08C5-CC68-3947-88A8-A9E34C1A68A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126049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photo slide, white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9144000" cy="6858000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1800" baseline="0">
                <a:latin typeface="Arial" charset="0"/>
                <a:ea typeface="Arial" charset="0"/>
                <a:cs typeface="Arial" charset="0"/>
                <a:sym typeface="Wingdings"/>
              </a:defRPr>
            </a:lvl1pPr>
          </a:lstStyle>
          <a:p>
            <a:r>
              <a:rPr lang="en-US" dirty="0"/>
              <a:t>To place background image, click icon</a:t>
            </a:r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4" hasCustomPrompt="1"/>
          </p:nvPr>
        </p:nvSpPr>
        <p:spPr>
          <a:xfrm>
            <a:off x="174107" y="5981332"/>
            <a:ext cx="676656" cy="612648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>
            <a:noFill/>
          </a:ln>
        </p:spPr>
        <p:txBody>
          <a:bodyPr wrap="none"/>
          <a:lstStyle>
            <a:lvl1pPr marL="0" indent="0">
              <a:buNone/>
              <a:defRPr/>
            </a:lvl1pPr>
          </a:lstStyle>
          <a:p>
            <a:r>
              <a:rPr lang="en-US" dirty="0"/>
              <a:t> 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7827762" y="6459485"/>
            <a:ext cx="7260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/>
              <a:t>1/11/21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82563" y="6459485"/>
            <a:ext cx="573669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/>
              <a:t>Urban County Policy Board</a:t>
            </a:r>
            <a:endParaRPr lang="en-US" dirty="0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77226" y="6459485"/>
            <a:ext cx="4286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 i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BD3A08C5-CC68-3947-88A8-A9E34C1A68A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69737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108" userDrawn="1">
          <p15:clr>
            <a:srgbClr val="FBAE40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, full image, option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9144000" cy="6858000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1800" baseline="0">
                <a:latin typeface="Arial" charset="0"/>
                <a:ea typeface="Arial" charset="0"/>
                <a:cs typeface="Arial" charset="0"/>
                <a:sym typeface="Wingdings"/>
              </a:defRPr>
            </a:lvl1pPr>
          </a:lstStyle>
          <a:p>
            <a:r>
              <a:rPr lang="en-US" dirty="0"/>
              <a:t>To place background image, click icon</a:t>
            </a:r>
          </a:p>
        </p:txBody>
      </p:sp>
      <p:sp>
        <p:nvSpPr>
          <p:cNvPr id="16" name="Text Placeholder 2"/>
          <p:cNvSpPr>
            <a:spLocks noGrp="1"/>
          </p:cNvSpPr>
          <p:nvPr>
            <p:ph type="body" sz="quarter" idx="16" hasCustomPrompt="1"/>
          </p:nvPr>
        </p:nvSpPr>
        <p:spPr>
          <a:xfrm>
            <a:off x="304800" y="1594827"/>
            <a:ext cx="7694455" cy="4762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10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r>
              <a:rPr lang="en-US" dirty="0"/>
              <a:t>Subtitle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5" hasCustomPrompt="1"/>
          </p:nvPr>
        </p:nvSpPr>
        <p:spPr>
          <a:xfrm>
            <a:off x="304800" y="572203"/>
            <a:ext cx="7694455" cy="10795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500">
                <a:solidFill>
                  <a:srgbClr val="FFFFFF"/>
                </a:solidFill>
                <a:latin typeface="Gill Sans" charset="0"/>
                <a:ea typeface="Gill Sans" charset="0"/>
                <a:cs typeface="Gill Sans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r>
              <a:rPr lang="en-US" dirty="0"/>
              <a:t>Presentation title</a:t>
            </a:r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4" hasCustomPrompt="1"/>
          </p:nvPr>
        </p:nvSpPr>
        <p:spPr>
          <a:xfrm>
            <a:off x="174107" y="5981332"/>
            <a:ext cx="676656" cy="612648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>
            <a:noFill/>
          </a:ln>
        </p:spPr>
        <p:txBody>
          <a:bodyPr wrap="none"/>
          <a:lstStyle>
            <a:lvl1pPr marL="0" indent="0">
              <a:buNone/>
              <a:defRPr/>
            </a:lvl1pPr>
          </a:lstStyle>
          <a:p>
            <a:r>
              <a:rPr lang="en-US" dirty="0"/>
              <a:t> 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7827762" y="6459485"/>
            <a:ext cx="726086" cy="365125"/>
          </a:xfrm>
          <a:prstGeom prst="rect">
            <a:avLst/>
          </a:prstGeom>
        </p:spPr>
        <p:txBody>
          <a:bodyPr anchor="ctr"/>
          <a:lstStyle>
            <a:lvl1pPr algn="r">
              <a:defRPr sz="90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/>
              <a:t>1/11/21</a:t>
            </a:r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2563" y="6459485"/>
            <a:ext cx="5736698" cy="365125"/>
          </a:xfrm>
          <a:prstGeom prst="rect">
            <a:avLst/>
          </a:prstGeom>
        </p:spPr>
        <p:txBody>
          <a:bodyPr anchor="ctr"/>
          <a:lstStyle>
            <a:lvl1pPr algn="r">
              <a:defRPr sz="900" b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/>
              <a:t>Urban County Policy Board</a:t>
            </a:r>
            <a:endParaRPr 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77226" y="6459485"/>
            <a:ext cx="428625" cy="365125"/>
          </a:xfrm>
          <a:prstGeom prst="rect">
            <a:avLst/>
          </a:prstGeom>
        </p:spPr>
        <p:txBody>
          <a:bodyPr anchor="ctr"/>
          <a:lstStyle>
            <a:lvl1pPr algn="r">
              <a:defRPr sz="900" b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BD3A08C5-CC68-3947-88A8-A9E34C1A68A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275919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108" userDrawn="1">
          <p15:clr>
            <a:srgbClr val="FBAE40"/>
          </p15:clr>
        </p15:guide>
      </p15:sldGuideLst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, full image, option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9144000" cy="6858000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1800" baseline="0">
                <a:latin typeface="Arial" charset="0"/>
                <a:ea typeface="Arial" charset="0"/>
                <a:cs typeface="Arial" charset="0"/>
                <a:sym typeface="Wingdings"/>
              </a:defRPr>
            </a:lvl1pPr>
          </a:lstStyle>
          <a:p>
            <a:r>
              <a:rPr lang="en-US" dirty="0"/>
              <a:t>To place background image, click icon</a:t>
            </a:r>
          </a:p>
        </p:txBody>
      </p:sp>
      <p:sp>
        <p:nvSpPr>
          <p:cNvPr id="16" name="Text Placeholder 2"/>
          <p:cNvSpPr>
            <a:spLocks noGrp="1"/>
          </p:cNvSpPr>
          <p:nvPr>
            <p:ph type="body" sz="quarter" idx="16" hasCustomPrompt="1"/>
          </p:nvPr>
        </p:nvSpPr>
        <p:spPr>
          <a:xfrm>
            <a:off x="304800" y="1594827"/>
            <a:ext cx="7694455" cy="4762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100">
                <a:solidFill>
                  <a:srgbClr val="005A5B"/>
                </a:solidFill>
                <a:latin typeface="Arial" charset="0"/>
                <a:ea typeface="Arial" charset="0"/>
                <a:cs typeface="Arial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r>
              <a:rPr lang="en-US" dirty="0"/>
              <a:t>Subtitle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5" hasCustomPrompt="1"/>
          </p:nvPr>
        </p:nvSpPr>
        <p:spPr>
          <a:xfrm>
            <a:off x="304800" y="572203"/>
            <a:ext cx="7694455" cy="10795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500">
                <a:solidFill>
                  <a:srgbClr val="005A5B"/>
                </a:solidFill>
                <a:latin typeface="Gill Sans" charset="0"/>
                <a:ea typeface="Gill Sans" charset="0"/>
                <a:cs typeface="Gill Sans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r>
              <a:rPr lang="en-US" dirty="0"/>
              <a:t>Presentation title</a:t>
            </a:r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4" hasCustomPrompt="1"/>
          </p:nvPr>
        </p:nvSpPr>
        <p:spPr>
          <a:xfrm>
            <a:off x="174107" y="5981332"/>
            <a:ext cx="676656" cy="612648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>
            <a:noFill/>
          </a:ln>
        </p:spPr>
        <p:txBody>
          <a:bodyPr wrap="none"/>
          <a:lstStyle>
            <a:lvl1pPr marL="0" indent="0">
              <a:buNone/>
              <a:defRPr/>
            </a:lvl1pPr>
          </a:lstStyle>
          <a:p>
            <a:r>
              <a:rPr lang="en-US" dirty="0"/>
              <a:t>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9" hasCustomPrompt="1"/>
          </p:nvPr>
        </p:nvSpPr>
        <p:spPr>
          <a:xfrm>
            <a:off x="0" y="6254496"/>
            <a:ext cx="9141714" cy="603504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 baseline="0"/>
            </a:lvl1pPr>
          </a:lstStyle>
          <a:p>
            <a:pPr lvl="0"/>
            <a:r>
              <a:rPr lang="en-US"/>
              <a:t> </a:t>
            </a:r>
            <a:endParaRPr lang="en-US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7827762" y="6459485"/>
            <a:ext cx="726086" cy="365125"/>
          </a:xfrm>
          <a:prstGeom prst="rect">
            <a:avLst/>
          </a:prstGeom>
        </p:spPr>
        <p:txBody>
          <a:bodyPr anchor="ctr"/>
          <a:lstStyle>
            <a:lvl1pPr algn="r">
              <a:defRPr sz="900">
                <a:solidFill>
                  <a:schemeClr val="accent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/>
              <a:t>1/11/21</a:t>
            </a:r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2563" y="6459485"/>
            <a:ext cx="5736698" cy="365125"/>
          </a:xfrm>
          <a:prstGeom prst="rect">
            <a:avLst/>
          </a:prstGeom>
        </p:spPr>
        <p:txBody>
          <a:bodyPr anchor="ctr"/>
          <a:lstStyle>
            <a:lvl1pPr algn="r">
              <a:defRPr sz="900" b="1">
                <a:solidFill>
                  <a:schemeClr val="accent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/>
              <a:t>Urban County Policy Board</a:t>
            </a:r>
            <a:endParaRPr lang="en-US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77226" y="6459485"/>
            <a:ext cx="428625" cy="365125"/>
          </a:xfrm>
          <a:prstGeom prst="rect">
            <a:avLst/>
          </a:prstGeom>
        </p:spPr>
        <p:txBody>
          <a:bodyPr anchor="ctr"/>
          <a:lstStyle>
            <a:lvl1pPr algn="r">
              <a:defRPr sz="900" b="1">
                <a:solidFill>
                  <a:schemeClr val="accent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BD3A08C5-CC68-3947-88A8-A9E34C1A68A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375685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10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ngle Imag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23073" y="5318791"/>
            <a:ext cx="7699046" cy="606090"/>
          </a:xfrm>
        </p:spPr>
        <p:txBody>
          <a:bodyPr anchor="t"/>
          <a:lstStyle>
            <a:lvl1pPr marL="0" indent="0">
              <a:buNone/>
              <a:defRPr sz="1350" b="0"/>
            </a:lvl1pPr>
            <a:lvl2pPr marL="257163" indent="0">
              <a:buNone/>
              <a:defRPr sz="1125" b="1"/>
            </a:lvl2pPr>
            <a:lvl3pPr marL="514325" indent="0">
              <a:buNone/>
              <a:defRPr sz="1013" b="1"/>
            </a:lvl3pPr>
            <a:lvl4pPr marL="771487" indent="0">
              <a:buNone/>
              <a:defRPr sz="900" b="1"/>
            </a:lvl4pPr>
            <a:lvl5pPr marL="1028649" indent="0">
              <a:buNone/>
              <a:defRPr sz="900" b="1"/>
            </a:lvl5pPr>
            <a:lvl6pPr marL="1285811" indent="0">
              <a:buNone/>
              <a:defRPr sz="900" b="1"/>
            </a:lvl6pPr>
            <a:lvl7pPr marL="1542973" indent="0">
              <a:buNone/>
              <a:defRPr sz="900" b="1"/>
            </a:lvl7pPr>
            <a:lvl8pPr marL="1800135" indent="0">
              <a:buNone/>
              <a:defRPr sz="900" b="1"/>
            </a:lvl8pPr>
            <a:lvl9pPr marL="2057298" indent="0">
              <a:buNone/>
              <a:defRPr sz="900" b="1"/>
            </a:lvl9pPr>
          </a:lstStyle>
          <a:p>
            <a:pPr lvl="0"/>
            <a:r>
              <a:rPr lang="en-US" dirty="0"/>
              <a:t>Image caption</a:t>
            </a:r>
          </a:p>
        </p:txBody>
      </p:sp>
      <p:sp>
        <p:nvSpPr>
          <p:cNvPr id="15" name="Picture Placeholder 14"/>
          <p:cNvSpPr>
            <a:spLocks noGrp="1"/>
          </p:cNvSpPr>
          <p:nvPr>
            <p:ph type="pic" sz="quarter" idx="13" hasCustomPrompt="1"/>
          </p:nvPr>
        </p:nvSpPr>
        <p:spPr>
          <a:xfrm>
            <a:off x="721896" y="1182536"/>
            <a:ext cx="7700210" cy="3991874"/>
          </a:xfrm>
          <a:solidFill>
            <a:srgbClr val="D8872A">
              <a:alpha val="29804"/>
            </a:srgbClr>
          </a:solidFill>
        </p:spPr>
        <p:txBody>
          <a:bodyPr anchor="ctr">
            <a:normAutofit/>
          </a:bodyPr>
          <a:lstStyle>
            <a:lvl1pPr marL="0" indent="0">
              <a:buNone/>
              <a:defRPr sz="1800" baseline="0">
                <a:sym typeface="Wingdings"/>
              </a:defRPr>
            </a:lvl1pPr>
          </a:lstStyle>
          <a:p>
            <a:r>
              <a:rPr lang="en-US" dirty="0"/>
              <a:t>To insert image here, click icon 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Slide title</a:t>
            </a:r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721896" y="1038154"/>
            <a:ext cx="7700210" cy="0"/>
          </a:xfrm>
          <a:prstGeom prst="line">
            <a:avLst/>
          </a:prstGeom>
          <a:ln w="38100">
            <a:solidFill>
              <a:srgbClr val="D8872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Date Placeholder 5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en-US"/>
              <a:t>1/11/21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/>
              <a:t>Urban County Policy Board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BD3A08C5-CC68-3947-88A8-A9E34C1A68A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0334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able Placeholder 4"/>
          <p:cNvSpPr>
            <a:spLocks noGrp="1"/>
          </p:cNvSpPr>
          <p:nvPr>
            <p:ph type="tbl" sz="quarter" idx="13" hasCustomPrompt="1"/>
          </p:nvPr>
        </p:nvSpPr>
        <p:spPr>
          <a:xfrm>
            <a:off x="721896" y="1155032"/>
            <a:ext cx="7690684" cy="4734491"/>
          </a:xfrm>
        </p:spPr>
        <p:txBody>
          <a:bodyPr anchor="ctr"/>
          <a:lstStyle>
            <a:lvl1pPr marL="0" indent="0">
              <a:buNone/>
              <a:defRPr baseline="0">
                <a:sym typeface="Wingdings"/>
              </a:defRPr>
            </a:lvl1pPr>
          </a:lstStyle>
          <a:p>
            <a:r>
              <a:rPr lang="en-US" dirty="0"/>
              <a:t>Click icon to create table 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Slide title</a:t>
            </a:r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721896" y="1038154"/>
            <a:ext cx="7700210" cy="0"/>
          </a:xfrm>
          <a:prstGeom prst="line">
            <a:avLst/>
          </a:prstGeom>
          <a:ln w="38100">
            <a:solidFill>
              <a:srgbClr val="D8872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Date Placeholder 10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en-US"/>
              <a:t>1/11/21</a:t>
            </a:r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/>
              <a:t>Urban County Policy Board</a:t>
            </a:r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BD3A08C5-CC68-3947-88A8-A9E34C1A68A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91929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with Text Belo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able Placeholder 4"/>
          <p:cNvSpPr>
            <a:spLocks noGrp="1"/>
          </p:cNvSpPr>
          <p:nvPr>
            <p:ph type="tbl" sz="quarter" idx="13"/>
          </p:nvPr>
        </p:nvSpPr>
        <p:spPr>
          <a:xfrm>
            <a:off x="721896" y="1182532"/>
            <a:ext cx="7700210" cy="3650725"/>
          </a:xfrm>
        </p:spPr>
        <p:txBody>
          <a:bodyPr anchor="ctr"/>
          <a:lstStyle>
            <a:lvl1pPr marL="0" marR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baseline="0">
                <a:sym typeface="Wingdings"/>
              </a:defRPr>
            </a:lvl1pPr>
          </a:lstStyle>
          <a:p>
            <a:endParaRPr lang="en-US" dirty="0"/>
          </a:p>
          <a:p>
            <a:r>
              <a:rPr lang="en-US" dirty="0"/>
              <a:t>Click icon to create table  </a:t>
            </a:r>
          </a:p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 hasCustomPrompt="1"/>
          </p:nvPr>
        </p:nvSpPr>
        <p:spPr>
          <a:xfrm>
            <a:off x="721896" y="5012014"/>
            <a:ext cx="7690684" cy="877509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Slide title</a:t>
            </a:r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721896" y="1038154"/>
            <a:ext cx="7700210" cy="0"/>
          </a:xfrm>
          <a:prstGeom prst="line">
            <a:avLst/>
          </a:prstGeom>
          <a:ln w="38100">
            <a:solidFill>
              <a:srgbClr val="D8872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r>
              <a:rPr lang="en-US"/>
              <a:t>1/11/21</a:t>
            </a:r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/>
              <a:t>Urban County Policy Board</a:t>
            </a:r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BD3A08C5-CC68-3947-88A8-A9E34C1A68A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820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icture Placeholder 2"/>
          <p:cNvSpPr>
            <a:spLocks noGrp="1"/>
          </p:cNvSpPr>
          <p:nvPr>
            <p:ph type="pic" idx="14"/>
          </p:nvPr>
        </p:nvSpPr>
        <p:spPr>
          <a:xfrm>
            <a:off x="721895" y="1230660"/>
            <a:ext cx="2392566" cy="4590038"/>
          </a:xfrm>
          <a:solidFill>
            <a:srgbClr val="D8872A">
              <a:alpha val="29804"/>
            </a:srgbClr>
          </a:solidFill>
        </p:spPr>
        <p:txBody>
          <a:bodyPr anchor="ctr">
            <a:normAutofit/>
          </a:bodyPr>
          <a:lstStyle>
            <a:lvl1pPr marL="0" indent="0">
              <a:buNone/>
              <a:defRPr sz="1050" spc="0" baseline="0">
                <a:sym typeface="Wingdings"/>
              </a:defRPr>
            </a:lvl1pPr>
            <a:lvl2pPr marL="257163" indent="0">
              <a:buNone/>
              <a:defRPr sz="1575"/>
            </a:lvl2pPr>
            <a:lvl3pPr marL="514325" indent="0">
              <a:buNone/>
              <a:defRPr sz="1350"/>
            </a:lvl3pPr>
            <a:lvl4pPr marL="771487" indent="0">
              <a:buNone/>
              <a:defRPr sz="1125"/>
            </a:lvl4pPr>
            <a:lvl5pPr marL="1028649" indent="0">
              <a:buNone/>
              <a:defRPr sz="1125"/>
            </a:lvl5pPr>
            <a:lvl6pPr marL="1285811" indent="0">
              <a:buNone/>
              <a:defRPr sz="1125"/>
            </a:lvl6pPr>
            <a:lvl7pPr marL="1542973" indent="0">
              <a:buNone/>
              <a:defRPr sz="1125"/>
            </a:lvl7pPr>
            <a:lvl8pPr marL="1800135" indent="0">
              <a:buNone/>
              <a:defRPr sz="1125"/>
            </a:lvl8pPr>
            <a:lvl9pPr marL="2057298" indent="0">
              <a:buNone/>
              <a:defRPr sz="1125"/>
            </a:lvl9pPr>
          </a:lstStyle>
          <a:p>
            <a:endParaRPr lang="en-US" dirty="0"/>
          </a:p>
        </p:txBody>
      </p:sp>
      <p:sp>
        <p:nvSpPr>
          <p:cNvPr id="20" name="Picture Placeholder 2"/>
          <p:cNvSpPr>
            <a:spLocks noGrp="1"/>
          </p:cNvSpPr>
          <p:nvPr>
            <p:ph type="pic" idx="15"/>
          </p:nvPr>
        </p:nvSpPr>
        <p:spPr>
          <a:xfrm>
            <a:off x="3375717" y="1230660"/>
            <a:ext cx="2392566" cy="4590038"/>
          </a:xfrm>
          <a:solidFill>
            <a:srgbClr val="D8872A">
              <a:alpha val="29804"/>
            </a:srgbClr>
          </a:solidFill>
        </p:spPr>
        <p:txBody>
          <a:bodyPr anchor="ctr">
            <a:normAutofit/>
          </a:bodyPr>
          <a:lstStyle>
            <a:lvl1pPr marL="0" indent="0">
              <a:buNone/>
              <a:defRPr sz="1050">
                <a:sym typeface="Wingdings"/>
              </a:defRPr>
            </a:lvl1pPr>
            <a:lvl2pPr marL="257163" indent="0">
              <a:buNone/>
              <a:defRPr sz="1575"/>
            </a:lvl2pPr>
            <a:lvl3pPr marL="514325" indent="0">
              <a:buNone/>
              <a:defRPr sz="1350"/>
            </a:lvl3pPr>
            <a:lvl4pPr marL="771487" indent="0">
              <a:buNone/>
              <a:defRPr sz="1125"/>
            </a:lvl4pPr>
            <a:lvl5pPr marL="1028649" indent="0">
              <a:buNone/>
              <a:defRPr sz="1125"/>
            </a:lvl5pPr>
            <a:lvl6pPr marL="1285811" indent="0">
              <a:buNone/>
              <a:defRPr sz="1125"/>
            </a:lvl6pPr>
            <a:lvl7pPr marL="1542973" indent="0">
              <a:buNone/>
              <a:defRPr sz="1125"/>
            </a:lvl7pPr>
            <a:lvl8pPr marL="1800135" indent="0">
              <a:buNone/>
              <a:defRPr sz="1125"/>
            </a:lvl8pPr>
            <a:lvl9pPr marL="2057298" indent="0">
              <a:buNone/>
              <a:defRPr sz="1125"/>
            </a:lvl9pPr>
          </a:lstStyle>
          <a:p>
            <a:endParaRPr lang="en-US" dirty="0"/>
          </a:p>
        </p:txBody>
      </p:sp>
      <p:sp>
        <p:nvSpPr>
          <p:cNvPr id="21" name="Picture Placeholder 2"/>
          <p:cNvSpPr>
            <a:spLocks noGrp="1"/>
          </p:cNvSpPr>
          <p:nvPr>
            <p:ph type="pic" idx="16"/>
          </p:nvPr>
        </p:nvSpPr>
        <p:spPr>
          <a:xfrm>
            <a:off x="6029539" y="1230651"/>
            <a:ext cx="2392566" cy="4590038"/>
          </a:xfrm>
          <a:solidFill>
            <a:srgbClr val="D8872A">
              <a:alpha val="29804"/>
            </a:srgbClr>
          </a:solidFill>
        </p:spPr>
        <p:txBody>
          <a:bodyPr anchor="ctr">
            <a:normAutofit/>
          </a:bodyPr>
          <a:lstStyle>
            <a:lvl1pPr marL="0" indent="0">
              <a:buNone/>
              <a:defRPr sz="1050">
                <a:sym typeface="Wingdings"/>
              </a:defRPr>
            </a:lvl1pPr>
            <a:lvl2pPr marL="257163" indent="0">
              <a:buNone/>
              <a:defRPr sz="1575"/>
            </a:lvl2pPr>
            <a:lvl3pPr marL="514325" indent="0">
              <a:buNone/>
              <a:defRPr sz="1350"/>
            </a:lvl3pPr>
            <a:lvl4pPr marL="771487" indent="0">
              <a:buNone/>
              <a:defRPr sz="1125"/>
            </a:lvl4pPr>
            <a:lvl5pPr marL="1028649" indent="0">
              <a:buNone/>
              <a:defRPr sz="1125"/>
            </a:lvl5pPr>
            <a:lvl6pPr marL="1285811" indent="0">
              <a:buNone/>
              <a:defRPr sz="1125"/>
            </a:lvl6pPr>
            <a:lvl7pPr marL="1542973" indent="0">
              <a:buNone/>
              <a:defRPr sz="1125"/>
            </a:lvl7pPr>
            <a:lvl8pPr marL="1800135" indent="0">
              <a:buNone/>
              <a:defRPr sz="1125"/>
            </a:lvl8pPr>
            <a:lvl9pPr marL="2057298" indent="0">
              <a:buNone/>
              <a:defRPr sz="1125"/>
            </a:lvl9pPr>
          </a:lstStyle>
          <a:p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Slide title</a:t>
            </a:r>
          </a:p>
        </p:txBody>
      </p:sp>
      <p:cxnSp>
        <p:nvCxnSpPr>
          <p:cNvPr id="18" name="Straight Connector 17"/>
          <p:cNvCxnSpPr/>
          <p:nvPr userDrawn="1"/>
        </p:nvCxnSpPr>
        <p:spPr>
          <a:xfrm>
            <a:off x="721896" y="1038154"/>
            <a:ext cx="7700210" cy="0"/>
          </a:xfrm>
          <a:prstGeom prst="line">
            <a:avLst/>
          </a:prstGeom>
          <a:ln w="38100">
            <a:solidFill>
              <a:srgbClr val="D8872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Date Placeholder 11"/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r>
              <a:rPr lang="en-US"/>
              <a:t>1/11/21</a:t>
            </a:r>
            <a:endParaRPr lang="en-US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r>
              <a:rPr lang="en-US"/>
              <a:t>Urban County Policy Board</a:t>
            </a:r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BD3A08C5-CC68-3947-88A8-A9E34C1A68A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53293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umn-1 text, 2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icture Placeholder 2"/>
          <p:cNvSpPr>
            <a:spLocks noGrp="1"/>
          </p:cNvSpPr>
          <p:nvPr>
            <p:ph type="pic" idx="15"/>
          </p:nvPr>
        </p:nvSpPr>
        <p:spPr>
          <a:xfrm>
            <a:off x="3310572" y="1230660"/>
            <a:ext cx="2457711" cy="4609702"/>
          </a:xfrm>
          <a:solidFill>
            <a:srgbClr val="D8872A">
              <a:alpha val="29804"/>
            </a:srgbClr>
          </a:solidFill>
        </p:spPr>
        <p:txBody>
          <a:bodyPr anchor="ctr">
            <a:normAutofit/>
          </a:bodyPr>
          <a:lstStyle>
            <a:lvl1pPr marL="0" indent="0">
              <a:buNone/>
              <a:defRPr sz="1050">
                <a:sym typeface="Wingdings"/>
              </a:defRPr>
            </a:lvl1pPr>
            <a:lvl2pPr marL="257163" indent="0">
              <a:buNone/>
              <a:defRPr sz="1575"/>
            </a:lvl2pPr>
            <a:lvl3pPr marL="514325" indent="0">
              <a:buNone/>
              <a:defRPr sz="1350"/>
            </a:lvl3pPr>
            <a:lvl4pPr marL="771487" indent="0">
              <a:buNone/>
              <a:defRPr sz="1125"/>
            </a:lvl4pPr>
            <a:lvl5pPr marL="1028649" indent="0">
              <a:buNone/>
              <a:defRPr sz="1125"/>
            </a:lvl5pPr>
            <a:lvl6pPr marL="1285811" indent="0">
              <a:buNone/>
              <a:defRPr sz="1125"/>
            </a:lvl6pPr>
            <a:lvl7pPr marL="1542973" indent="0">
              <a:buNone/>
              <a:defRPr sz="1125"/>
            </a:lvl7pPr>
            <a:lvl8pPr marL="1800135" indent="0">
              <a:buNone/>
              <a:defRPr sz="1125"/>
            </a:lvl8pPr>
            <a:lvl9pPr marL="2057298" indent="0">
              <a:buNone/>
              <a:defRPr sz="1125"/>
            </a:lvl9pPr>
          </a:lstStyle>
          <a:p>
            <a:endParaRPr lang="en-US" dirty="0"/>
          </a:p>
        </p:txBody>
      </p:sp>
      <p:sp>
        <p:nvSpPr>
          <p:cNvPr id="21" name="Picture Placeholder 2"/>
          <p:cNvSpPr>
            <a:spLocks noGrp="1"/>
          </p:cNvSpPr>
          <p:nvPr>
            <p:ph type="pic" idx="16"/>
          </p:nvPr>
        </p:nvSpPr>
        <p:spPr>
          <a:xfrm>
            <a:off x="5964394" y="1230652"/>
            <a:ext cx="2457711" cy="4609702"/>
          </a:xfrm>
          <a:solidFill>
            <a:srgbClr val="D8872A">
              <a:alpha val="29804"/>
            </a:srgbClr>
          </a:solidFill>
        </p:spPr>
        <p:txBody>
          <a:bodyPr anchor="ctr">
            <a:normAutofit/>
          </a:bodyPr>
          <a:lstStyle>
            <a:lvl1pPr marL="0" indent="0">
              <a:buNone/>
              <a:defRPr sz="1050">
                <a:sym typeface="Wingdings"/>
              </a:defRPr>
            </a:lvl1pPr>
            <a:lvl2pPr marL="257163" indent="0">
              <a:buNone/>
              <a:defRPr sz="1575"/>
            </a:lvl2pPr>
            <a:lvl3pPr marL="514325" indent="0">
              <a:buNone/>
              <a:defRPr sz="1350"/>
            </a:lvl3pPr>
            <a:lvl4pPr marL="771487" indent="0">
              <a:buNone/>
              <a:defRPr sz="1125"/>
            </a:lvl4pPr>
            <a:lvl5pPr marL="1028649" indent="0">
              <a:buNone/>
              <a:defRPr sz="1125"/>
            </a:lvl5pPr>
            <a:lvl6pPr marL="1285811" indent="0">
              <a:buNone/>
              <a:defRPr sz="1125"/>
            </a:lvl6pPr>
            <a:lvl7pPr marL="1542973" indent="0">
              <a:buNone/>
              <a:defRPr sz="1125"/>
            </a:lvl7pPr>
            <a:lvl8pPr marL="1800135" indent="0">
              <a:buNone/>
              <a:defRPr sz="1125"/>
            </a:lvl8pPr>
            <a:lvl9pPr marL="2057298" indent="0">
              <a:buNone/>
              <a:defRPr sz="1125"/>
            </a:lvl9pPr>
          </a:lstStyle>
          <a:p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Slide title</a:t>
            </a:r>
          </a:p>
        </p:txBody>
      </p:sp>
      <p:cxnSp>
        <p:nvCxnSpPr>
          <p:cNvPr id="18" name="Straight Connector 17"/>
          <p:cNvCxnSpPr/>
          <p:nvPr userDrawn="1"/>
        </p:nvCxnSpPr>
        <p:spPr>
          <a:xfrm>
            <a:off x="721896" y="1038154"/>
            <a:ext cx="7700210" cy="0"/>
          </a:xfrm>
          <a:prstGeom prst="line">
            <a:avLst/>
          </a:prstGeom>
          <a:ln w="38100">
            <a:solidFill>
              <a:srgbClr val="D8872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Date Placeholder 11"/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r>
              <a:rPr lang="en-US"/>
              <a:t>1/11/21</a:t>
            </a:r>
            <a:endParaRPr lang="en-US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r>
              <a:rPr lang="en-US"/>
              <a:t>Urban County Policy Board</a:t>
            </a:r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BD3A08C5-CC68-3947-88A8-A9E34C1A68A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20" hasCustomPrompt="1"/>
          </p:nvPr>
        </p:nvSpPr>
        <p:spPr>
          <a:xfrm>
            <a:off x="721896" y="1230651"/>
            <a:ext cx="2351505" cy="4610156"/>
          </a:xfrm>
        </p:spPr>
        <p:txBody>
          <a:bodyPr>
            <a:normAutofit/>
          </a:bodyPr>
          <a:lstStyle>
            <a:lvl1pPr marL="0" indent="0">
              <a:buNone/>
              <a:defRPr sz="1500"/>
            </a:lvl1pPr>
          </a:lstStyle>
          <a:p>
            <a:pPr lvl="0"/>
            <a:r>
              <a:rPr lang="en-US" dirty="0"/>
              <a:t>Text</a:t>
            </a:r>
          </a:p>
        </p:txBody>
      </p:sp>
    </p:spTree>
    <p:extLst>
      <p:ext uri="{BB962C8B-B14F-4D97-AF65-F5344CB8AC3E}">
        <p14:creationId xmlns:p14="http://schemas.microsoft.com/office/powerpoint/2010/main" val="1722000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ut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3" hasCustomPrompt="1"/>
          </p:nvPr>
        </p:nvSpPr>
        <p:spPr>
          <a:xfrm>
            <a:off x="721896" y="1120847"/>
            <a:ext cx="7700210" cy="4729348"/>
          </a:xfrm>
        </p:spPr>
        <p:txBody>
          <a:bodyPr/>
          <a:lstStyle>
            <a:lvl1pPr>
              <a:defRPr b="1"/>
            </a:lvl1pPr>
          </a:lstStyle>
          <a:p>
            <a:pPr lvl="0"/>
            <a:r>
              <a:rPr lang="en-US" dirty="0"/>
              <a:t>First level text</a:t>
            </a:r>
          </a:p>
          <a:p>
            <a:pPr lvl="1"/>
            <a:r>
              <a:rPr lang="en-US" dirty="0"/>
              <a:t>Second level text</a:t>
            </a:r>
          </a:p>
          <a:p>
            <a:pPr lvl="2"/>
            <a:r>
              <a:rPr lang="en-US" dirty="0"/>
              <a:t>Third level text</a:t>
            </a:r>
          </a:p>
          <a:p>
            <a:pPr lvl="3"/>
            <a:r>
              <a:rPr lang="en-US" dirty="0"/>
              <a:t>Fourth level text</a:t>
            </a:r>
          </a:p>
          <a:p>
            <a:pPr lvl="4"/>
            <a:r>
              <a:rPr lang="en-US" dirty="0"/>
              <a:t>Fifth level text</a:t>
            </a:r>
          </a:p>
        </p:txBody>
      </p:sp>
      <p:cxnSp>
        <p:nvCxnSpPr>
          <p:cNvPr id="20" name="Straight Connector 19"/>
          <p:cNvCxnSpPr/>
          <p:nvPr userDrawn="1"/>
        </p:nvCxnSpPr>
        <p:spPr>
          <a:xfrm>
            <a:off x="721896" y="1038154"/>
            <a:ext cx="7700210" cy="0"/>
          </a:xfrm>
          <a:prstGeom prst="line">
            <a:avLst/>
          </a:prstGeom>
          <a:ln w="38100">
            <a:solidFill>
              <a:srgbClr val="D8872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itle 9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Slide title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en-US"/>
              <a:t>1/11/21</a:t>
            </a:r>
            <a:endParaRPr lang="en-US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/>
              <a:t>Urban County Policy Board</a:t>
            </a:r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BD3A08C5-CC68-3947-88A8-A9E34C1A68A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9485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721896" y="1127527"/>
            <a:ext cx="3687530" cy="4722664"/>
          </a:xfrm>
        </p:spPr>
        <p:txBody>
          <a:bodyPr/>
          <a:lstStyle>
            <a:lvl1pPr marL="214313" indent="-214313">
              <a:lnSpc>
                <a:spcPct val="100000"/>
              </a:lnSpc>
              <a:buFont typeface="Arial" charset="0"/>
              <a:buChar char="•"/>
              <a:defRPr baseline="0"/>
            </a:lvl1pPr>
            <a:lvl2pPr marL="257162" indent="0">
              <a:buFont typeface="Arial" charset="0"/>
              <a:buNone/>
              <a:defRPr/>
            </a:lvl2pPr>
            <a:lvl3pPr marL="514324" indent="0">
              <a:buFont typeface="Arial" charset="0"/>
              <a:buNone/>
              <a:defRPr/>
            </a:lvl3pPr>
            <a:lvl4pPr marL="771486" indent="0">
              <a:buFont typeface="Arial" charset="0"/>
              <a:buNone/>
              <a:defRPr/>
            </a:lvl4pPr>
            <a:lvl5pPr marL="1028649" indent="0">
              <a:buFont typeface="Arial" charset="0"/>
              <a:buNone/>
              <a:defRPr/>
            </a:lvl5pPr>
          </a:lstStyle>
          <a:p>
            <a:pPr lvl="0"/>
            <a:r>
              <a:rPr lang="en-US" dirty="0"/>
              <a:t>Point 1</a:t>
            </a:r>
          </a:p>
          <a:p>
            <a:pPr lvl="0"/>
            <a:r>
              <a:rPr lang="en-US" dirty="0"/>
              <a:t>Point 2</a:t>
            </a:r>
          </a:p>
          <a:p>
            <a:pPr lvl="0"/>
            <a:r>
              <a:rPr lang="en-US" dirty="0"/>
              <a:t>Point 3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3" hasCustomPrompt="1"/>
          </p:nvPr>
        </p:nvSpPr>
        <p:spPr>
          <a:xfrm>
            <a:off x="4734576" y="1127531"/>
            <a:ext cx="3687530" cy="4722663"/>
          </a:xfrm>
        </p:spPr>
        <p:txBody>
          <a:bodyPr/>
          <a:lstStyle>
            <a:lvl1pPr marL="214313" indent="-214313">
              <a:buFont typeface="Arial" charset="0"/>
              <a:buChar char="•"/>
              <a:defRPr/>
            </a:lvl1pPr>
          </a:lstStyle>
          <a:p>
            <a:pPr lvl="0"/>
            <a:r>
              <a:rPr lang="en-US" dirty="0"/>
              <a:t>Point 1</a:t>
            </a:r>
          </a:p>
          <a:p>
            <a:pPr lvl="0"/>
            <a:r>
              <a:rPr lang="en-US" dirty="0"/>
              <a:t>Point 2</a:t>
            </a:r>
          </a:p>
          <a:p>
            <a:pPr lvl="0"/>
            <a:r>
              <a:rPr lang="en-US" dirty="0"/>
              <a:t>Point 3</a:t>
            </a:r>
          </a:p>
          <a:p>
            <a:pPr lvl="0"/>
            <a:endParaRPr lang="en-US" dirty="0"/>
          </a:p>
        </p:txBody>
      </p:sp>
      <p:sp>
        <p:nvSpPr>
          <p:cNvPr id="11" name="Title 10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Slide title</a:t>
            </a:r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721896" y="1038154"/>
            <a:ext cx="7700210" cy="0"/>
          </a:xfrm>
          <a:prstGeom prst="line">
            <a:avLst/>
          </a:prstGeom>
          <a:ln w="38100">
            <a:solidFill>
              <a:srgbClr val="D8872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Date Placeholder 1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en-US"/>
              <a:t>1/11/21</a:t>
            </a:r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/>
              <a:t>Urban County Policy Board</a:t>
            </a:r>
            <a:endParaRPr lang="en-US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BD3A08C5-CC68-3947-88A8-A9E34C1A68A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1908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7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image" Target="../media/image2.png"/><Relationship Id="rId5" Type="http://schemas.openxmlformats.org/officeDocument/2006/relationships/image" Target="../media/image3.pn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0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2.png"/><Relationship Id="rId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3.xml"/><Relationship Id="rId2" Type="http://schemas.openxmlformats.org/officeDocument/2006/relationships/slideLayout" Target="../slideLayouts/slideLayout22.xml"/><Relationship Id="rId1" Type="http://schemas.openxmlformats.org/officeDocument/2006/relationships/slideLayout" Target="../slideLayouts/slideLayout21.xml"/><Relationship Id="rId4" Type="http://schemas.openxmlformats.org/officeDocument/2006/relationships/theme" Target="../theme/theme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68937"/>
            <a:ext cx="9144000" cy="603428"/>
          </a:xfrm>
          <a:prstGeom prst="rect">
            <a:avLst/>
          </a:prstGeom>
        </p:spPr>
      </p:pic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721896" y="365130"/>
            <a:ext cx="7700210" cy="67302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2"/>
          <p:cNvSpPr>
            <a:spLocks noGrp="1"/>
          </p:cNvSpPr>
          <p:nvPr>
            <p:ph type="body" idx="1"/>
          </p:nvPr>
        </p:nvSpPr>
        <p:spPr>
          <a:xfrm>
            <a:off x="721896" y="1210035"/>
            <a:ext cx="7700210" cy="45788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7827762" y="6459485"/>
            <a:ext cx="7260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rgbClr val="005A5B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/>
              <a:t>1/11/21</a:t>
            </a:r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82563" y="6459485"/>
            <a:ext cx="573669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>
                <a:solidFill>
                  <a:srgbClr val="005A5B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/>
              <a:t>Urban County Policy Board</a:t>
            </a:r>
            <a:endParaRPr 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77226" y="6459485"/>
            <a:ext cx="4286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 i="0">
                <a:solidFill>
                  <a:srgbClr val="005A5B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BD3A08C5-CC68-3947-88A8-A9E34C1A68A7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5978312"/>
            <a:ext cx="675580" cy="6129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46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89" r:id="rId1"/>
    <p:sldLayoutId id="2147483991" r:id="rId2"/>
    <p:sldLayoutId id="2147483990" r:id="rId3"/>
    <p:sldLayoutId id="2147483992" r:id="rId4"/>
    <p:sldLayoutId id="2147483993" r:id="rId5"/>
    <p:sldLayoutId id="2147483975" r:id="rId6"/>
    <p:sldLayoutId id="2147483999" r:id="rId7"/>
    <p:sldLayoutId id="2147483978" r:id="rId8"/>
    <p:sldLayoutId id="2147483976" r:id="rId9"/>
    <p:sldLayoutId id="2147483986" r:id="rId10"/>
    <p:sldLayoutId id="2147483987" r:id="rId11"/>
    <p:sldLayoutId id="2147483984" r:id="rId12"/>
    <p:sldLayoutId id="2147483998" r:id="rId13"/>
    <p:sldLayoutId id="2147483977" r:id="rId14"/>
  </p:sldLayoutIdLst>
  <p:hf hdr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2700" kern="1200">
          <a:solidFill>
            <a:schemeClr val="accent1"/>
          </a:solidFill>
          <a:latin typeface="Gill Sans" charset="0"/>
          <a:ea typeface="Gill Sans" charset="0"/>
          <a:cs typeface="Gill Sans" charset="0"/>
        </a:defRPr>
      </a:lvl1pPr>
    </p:titleStyle>
    <p:bodyStyle>
      <a:lvl1pPr marL="171450" indent="-171450" algn="l" defTabSz="685800" rtl="0" eaLnBrk="1" latinLnBrk="0" hangingPunct="1">
        <a:lnSpc>
          <a:spcPct val="100000"/>
        </a:lnSpc>
        <a:spcBef>
          <a:spcPts val="750"/>
        </a:spcBef>
        <a:spcAft>
          <a:spcPts val="1000"/>
        </a:spcAft>
        <a:buFont typeface="Arial"/>
        <a:buChar char="•"/>
        <a:defRPr sz="21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1pPr>
      <a:lvl2pPr marL="514350" indent="-171450" algn="l" defTabSz="685800" rtl="0" eaLnBrk="1" latinLnBrk="0" hangingPunct="1">
        <a:lnSpc>
          <a:spcPct val="100000"/>
        </a:lnSpc>
        <a:spcBef>
          <a:spcPts val="375"/>
        </a:spcBef>
        <a:spcAft>
          <a:spcPts val="1000"/>
        </a:spcAft>
        <a:buFont typeface="Arial"/>
        <a:buChar char="•"/>
        <a:defRPr sz="18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2pPr>
      <a:lvl3pPr marL="857250" indent="-171450" algn="l" defTabSz="685800" rtl="0" eaLnBrk="1" latinLnBrk="0" hangingPunct="1">
        <a:lnSpc>
          <a:spcPct val="100000"/>
        </a:lnSpc>
        <a:spcBef>
          <a:spcPts val="375"/>
        </a:spcBef>
        <a:spcAft>
          <a:spcPts val="1000"/>
        </a:spcAft>
        <a:buFont typeface="Arial"/>
        <a:buChar char="•"/>
        <a:defRPr sz="15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3pPr>
      <a:lvl4pPr marL="1200150" indent="-171450" algn="l" defTabSz="685800" rtl="0" eaLnBrk="1" latinLnBrk="0" hangingPunct="1">
        <a:lnSpc>
          <a:spcPct val="100000"/>
        </a:lnSpc>
        <a:spcBef>
          <a:spcPts val="375"/>
        </a:spcBef>
        <a:spcAft>
          <a:spcPts val="1000"/>
        </a:spcAft>
        <a:buFont typeface="Arial"/>
        <a:buChar char="•"/>
        <a:defRPr sz="1350" kern="1200">
          <a:solidFill>
            <a:schemeClr val="tx1"/>
          </a:solidFill>
          <a:latin typeface="Arial" charset="0"/>
          <a:ea typeface="Arial" charset="0"/>
          <a:cs typeface="Arial" charset="0"/>
        </a:defRPr>
      </a:lvl4pPr>
      <a:lvl5pPr marL="1543050" indent="-171450" algn="l" defTabSz="685800" rtl="0" eaLnBrk="1" latinLnBrk="0" hangingPunct="1">
        <a:lnSpc>
          <a:spcPct val="100000"/>
        </a:lnSpc>
        <a:spcBef>
          <a:spcPts val="375"/>
        </a:spcBef>
        <a:spcAft>
          <a:spcPts val="1000"/>
        </a:spcAft>
        <a:buFont typeface="Arial"/>
        <a:buChar char="•"/>
        <a:defRPr sz="1350" kern="1200">
          <a:solidFill>
            <a:schemeClr val="tx1"/>
          </a:solidFill>
          <a:latin typeface="Arial" charset="0"/>
          <a:ea typeface="Arial" charset="0"/>
          <a:cs typeface="Arial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4152" userDrawn="1">
          <p15:clr>
            <a:srgbClr val="F26B43"/>
          </p15:clr>
        </p15:guide>
        <p15:guide id="2" pos="5454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BCC13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54572"/>
            <a:ext cx="9144000" cy="60342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39557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7827762" y="6459485"/>
            <a:ext cx="7260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rgbClr val="005A5B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/>
              <a:t>1/11/21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82563" y="6459485"/>
            <a:ext cx="573669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>
                <a:solidFill>
                  <a:srgbClr val="005A5B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/>
              <a:t>Urban County Policy Board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77226" y="6459485"/>
            <a:ext cx="4286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 i="0">
                <a:solidFill>
                  <a:srgbClr val="005A5B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BD3A08C5-CC68-3947-88A8-A9E34C1A68A7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5978312"/>
            <a:ext cx="675580" cy="6129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287698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996" r:id="rId1"/>
    <p:sldLayoutId id="2147483994" r:id="rId2"/>
    <p:sldLayoutId id="2147483997" r:id="rId3"/>
  </p:sldLayoutIdLst>
  <p:hf hdr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rgbClr val="005A5B"/>
          </a:solidFill>
          <a:latin typeface="Gill Sans" charset="0"/>
          <a:ea typeface="Gill Sans" charset="0"/>
          <a:cs typeface="Gill Sans" charset="0"/>
        </a:defRPr>
      </a:lvl1pPr>
    </p:titleStyle>
    <p:bodyStyle>
      <a:lvl1pPr marL="171450" indent="-171450" algn="l" defTabSz="685800" rtl="0" eaLnBrk="1" latinLnBrk="0" hangingPunct="1">
        <a:lnSpc>
          <a:spcPct val="100000"/>
        </a:lnSpc>
        <a:spcBef>
          <a:spcPts val="750"/>
        </a:spcBef>
        <a:spcAft>
          <a:spcPts val="1000"/>
        </a:spcAft>
        <a:buFont typeface="Arial"/>
        <a:buChar char="•"/>
        <a:defRPr sz="21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1pPr>
      <a:lvl2pPr marL="514350" indent="-171450" algn="l" defTabSz="685800" rtl="0" eaLnBrk="1" latinLnBrk="0" hangingPunct="1">
        <a:lnSpc>
          <a:spcPct val="100000"/>
        </a:lnSpc>
        <a:spcBef>
          <a:spcPts val="375"/>
        </a:spcBef>
        <a:spcAft>
          <a:spcPts val="1000"/>
        </a:spcAft>
        <a:buFont typeface="Arial"/>
        <a:buChar char="•"/>
        <a:defRPr sz="18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2pPr>
      <a:lvl3pPr marL="857250" indent="-171450" algn="l" defTabSz="685800" rtl="0" eaLnBrk="1" latinLnBrk="0" hangingPunct="1">
        <a:lnSpc>
          <a:spcPct val="100000"/>
        </a:lnSpc>
        <a:spcBef>
          <a:spcPts val="375"/>
        </a:spcBef>
        <a:spcAft>
          <a:spcPts val="1000"/>
        </a:spcAft>
        <a:buFont typeface="Arial"/>
        <a:buChar char="•"/>
        <a:defRPr sz="15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3pPr>
      <a:lvl4pPr marL="1200150" indent="-171450" algn="l" defTabSz="685800" rtl="0" eaLnBrk="1" latinLnBrk="0" hangingPunct="1">
        <a:lnSpc>
          <a:spcPct val="100000"/>
        </a:lnSpc>
        <a:spcBef>
          <a:spcPts val="375"/>
        </a:spcBef>
        <a:spcAft>
          <a:spcPts val="1000"/>
        </a:spcAft>
        <a:buFont typeface="Arial"/>
        <a:buChar char="•"/>
        <a:defRPr sz="1350" kern="1200">
          <a:solidFill>
            <a:schemeClr val="tx1"/>
          </a:solidFill>
          <a:latin typeface="Arial" charset="0"/>
          <a:ea typeface="Arial" charset="0"/>
          <a:cs typeface="Arial" charset="0"/>
        </a:defRPr>
      </a:lvl4pPr>
      <a:lvl5pPr marL="1543050" indent="-171450" algn="l" defTabSz="685800" rtl="0" eaLnBrk="1" latinLnBrk="0" hangingPunct="1">
        <a:lnSpc>
          <a:spcPct val="100000"/>
        </a:lnSpc>
        <a:spcBef>
          <a:spcPts val="375"/>
        </a:spcBef>
        <a:spcAft>
          <a:spcPts val="1000"/>
        </a:spcAft>
        <a:buFont typeface="Arial"/>
        <a:buChar char="•"/>
        <a:defRPr sz="1350" kern="1200">
          <a:solidFill>
            <a:schemeClr val="tx1"/>
          </a:solidFill>
          <a:latin typeface="Arial" charset="0"/>
          <a:ea typeface="Arial" charset="0"/>
          <a:cs typeface="Arial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4152" userDrawn="1">
          <p15:clr>
            <a:srgbClr val="F26B43"/>
          </p15:clr>
        </p15:guide>
        <p15:guide id="2" pos="2880" userDrawn="1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0147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7827762" y="6459485"/>
            <a:ext cx="7260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rgbClr val="005A5B">
                    <a:alpha val="45000"/>
                  </a:srgbClr>
                </a:solidFill>
                <a:effectLst>
                  <a:outerShdw sx="1000" sy="1000" algn="ctr" rotWithShape="0">
                    <a:srgbClr val="000000"/>
                  </a:outerShdw>
                </a:effectLst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/>
              <a:t>1/11/21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82563" y="6459485"/>
            <a:ext cx="573669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>
                <a:solidFill>
                  <a:srgbClr val="005A5B">
                    <a:alpha val="45000"/>
                  </a:srgbClr>
                </a:solidFill>
                <a:effectLst>
                  <a:outerShdw sx="1000" sy="1000" algn="ctr" rotWithShape="0">
                    <a:srgbClr val="000000"/>
                  </a:outerShdw>
                </a:effectLst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/>
              <a:t>Urban County Policy Board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77226" y="6459485"/>
            <a:ext cx="4286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 i="0">
                <a:solidFill>
                  <a:srgbClr val="005A5B">
                    <a:alpha val="45000"/>
                  </a:srgbClr>
                </a:solidFill>
                <a:effectLst>
                  <a:outerShdw sx="1000" sy="1000" algn="ctr" rotWithShape="0">
                    <a:srgbClr val="000000"/>
                  </a:outerShdw>
                </a:effectLst>
                <a:latin typeface="Arial" charset="0"/>
                <a:ea typeface="Arial" charset="0"/>
                <a:cs typeface="Arial" charset="0"/>
              </a:defRPr>
            </a:lvl1pPr>
          </a:lstStyle>
          <a:p>
            <a:fld id="{BD3A08C5-CC68-3947-88A8-A9E34C1A68A7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5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5978312"/>
            <a:ext cx="675580" cy="6129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14721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08" r:id="rId1"/>
    <p:sldLayoutId id="2147484007" r:id="rId2"/>
    <p:sldLayoutId id="2147484009" r:id="rId3"/>
  </p:sldLayoutIdLst>
  <p:hf hdr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rgbClr val="005A5B"/>
          </a:solidFill>
          <a:latin typeface="Gill Sans" charset="0"/>
          <a:ea typeface="Gill Sans" charset="0"/>
          <a:cs typeface="Gill Sans" charset="0"/>
        </a:defRPr>
      </a:lvl1pPr>
    </p:titleStyle>
    <p:bodyStyle>
      <a:lvl1pPr marL="171450" indent="-171450" algn="l" defTabSz="685800" rtl="0" eaLnBrk="1" latinLnBrk="0" hangingPunct="1">
        <a:lnSpc>
          <a:spcPct val="100000"/>
        </a:lnSpc>
        <a:spcBef>
          <a:spcPts val="750"/>
        </a:spcBef>
        <a:spcAft>
          <a:spcPts val="1000"/>
        </a:spcAft>
        <a:buFont typeface="Arial"/>
        <a:buChar char="•"/>
        <a:defRPr sz="21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1pPr>
      <a:lvl2pPr marL="514350" indent="-171450" algn="l" defTabSz="685800" rtl="0" eaLnBrk="1" latinLnBrk="0" hangingPunct="1">
        <a:lnSpc>
          <a:spcPct val="100000"/>
        </a:lnSpc>
        <a:spcBef>
          <a:spcPts val="375"/>
        </a:spcBef>
        <a:spcAft>
          <a:spcPts val="1000"/>
        </a:spcAft>
        <a:buFont typeface="Arial"/>
        <a:buChar char="•"/>
        <a:defRPr sz="18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2pPr>
      <a:lvl3pPr marL="857250" indent="-171450" algn="l" defTabSz="685800" rtl="0" eaLnBrk="1" latinLnBrk="0" hangingPunct="1">
        <a:lnSpc>
          <a:spcPct val="100000"/>
        </a:lnSpc>
        <a:spcBef>
          <a:spcPts val="375"/>
        </a:spcBef>
        <a:spcAft>
          <a:spcPts val="1000"/>
        </a:spcAft>
        <a:buFont typeface="Arial"/>
        <a:buChar char="•"/>
        <a:defRPr sz="15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3pPr>
      <a:lvl4pPr marL="1200150" indent="-171450" algn="l" defTabSz="685800" rtl="0" eaLnBrk="1" latinLnBrk="0" hangingPunct="1">
        <a:lnSpc>
          <a:spcPct val="100000"/>
        </a:lnSpc>
        <a:spcBef>
          <a:spcPts val="375"/>
        </a:spcBef>
        <a:spcAft>
          <a:spcPts val="1000"/>
        </a:spcAft>
        <a:buFont typeface="Arial"/>
        <a:buChar char="•"/>
        <a:defRPr sz="1350" kern="1200">
          <a:solidFill>
            <a:schemeClr val="tx1"/>
          </a:solidFill>
          <a:latin typeface="Arial" charset="0"/>
          <a:ea typeface="Arial" charset="0"/>
          <a:cs typeface="Arial" charset="0"/>
        </a:defRPr>
      </a:lvl4pPr>
      <a:lvl5pPr marL="1543050" indent="-171450" algn="l" defTabSz="685800" rtl="0" eaLnBrk="1" latinLnBrk="0" hangingPunct="1">
        <a:lnSpc>
          <a:spcPct val="100000"/>
        </a:lnSpc>
        <a:spcBef>
          <a:spcPts val="375"/>
        </a:spcBef>
        <a:spcAft>
          <a:spcPts val="1000"/>
        </a:spcAft>
        <a:buFont typeface="Arial"/>
        <a:buChar char="•"/>
        <a:defRPr sz="1350" kern="1200">
          <a:solidFill>
            <a:schemeClr val="tx1"/>
          </a:solidFill>
          <a:latin typeface="Arial" charset="0"/>
          <a:ea typeface="Arial" charset="0"/>
          <a:cs typeface="Arial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445514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17" r:id="rId1"/>
    <p:sldLayoutId id="2147484027" r:id="rId2"/>
    <p:sldLayoutId id="2147484028" r:id="rId3"/>
  </p:sldLayoutIdLst>
  <p:hf hdr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mailto:Emily.Langston@clark.wa.gov" TargetMode="External"/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037862-6D41-462A-A2B2-B33874057F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10194" y="2164360"/>
            <a:ext cx="7195657" cy="2388088"/>
          </a:xfrm>
        </p:spPr>
        <p:txBody>
          <a:bodyPr>
            <a:normAutofit fontScale="90000"/>
          </a:bodyPr>
          <a:lstStyle/>
          <a:p>
            <a:r>
              <a:rPr lang="en-US" sz="5000" b="1" dirty="0"/>
              <a:t>Urban County Policy Board</a:t>
            </a:r>
            <a:br>
              <a:rPr lang="en-US" b="1" dirty="0"/>
            </a:br>
            <a:br>
              <a:rPr lang="en-US" b="1" dirty="0"/>
            </a:br>
            <a:r>
              <a:rPr lang="en-US" sz="3200" i="1" dirty="0"/>
              <a:t>February 13, 2023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82CC650-CE4D-441A-8F15-D3B6FDDAB8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2.13.2023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486B20C-DBA9-49C6-BB4D-E6EB9219B8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Urban County Policy Board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A74EE94-317A-4192-AEE0-D66B9A4E78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A08C5-CC68-3947-88A8-A9E34C1A68A7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24529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21896" y="1237535"/>
            <a:ext cx="7855330" cy="4827705"/>
          </a:xfrm>
        </p:spPr>
        <p:txBody>
          <a:bodyPr>
            <a:normAutofit/>
          </a:bodyPr>
          <a:lstStyle/>
          <a:p>
            <a:r>
              <a:rPr lang="en-US" dirty="0">
                <a:latin typeface="Lato" panose="020F0502020204030203" pitchFamily="34" charset="0"/>
              </a:rPr>
              <a:t>(info)	I.	Introductions </a:t>
            </a:r>
          </a:p>
          <a:p>
            <a:r>
              <a:rPr lang="en-US" dirty="0">
                <a:latin typeface="Lato" panose="020F0502020204030203" pitchFamily="34" charset="0"/>
              </a:rPr>
              <a:t>(action)	II.	Approval of January 9, 2023 minutes</a:t>
            </a:r>
          </a:p>
          <a:p>
            <a:pPr>
              <a:spcAft>
                <a:spcPts val="0"/>
              </a:spcAft>
            </a:pPr>
            <a:r>
              <a:rPr lang="en-US" dirty="0">
                <a:latin typeface="Lato" panose="020F0502020204030203" pitchFamily="34" charset="0"/>
              </a:rPr>
              <a:t>(info)	III.	Applicant Presentations and Q&amp;A</a:t>
            </a:r>
          </a:p>
          <a:p>
            <a:pPr lvl="6"/>
            <a:r>
              <a:rPr lang="en-US" sz="1800" dirty="0">
                <a:latin typeface="Lato" panose="020F0502020204030203" pitchFamily="34" charset="0"/>
              </a:rPr>
              <a:t>Public Facilities and Neighborhood Improvements</a:t>
            </a:r>
          </a:p>
          <a:p>
            <a:pPr lvl="6"/>
            <a:r>
              <a:rPr lang="en-US" sz="1800" dirty="0">
                <a:latin typeface="Lato" panose="020F0502020204030203" pitchFamily="34" charset="0"/>
              </a:rPr>
              <a:t>Asset and Economic Development</a:t>
            </a:r>
          </a:p>
          <a:p>
            <a:pPr lvl="6"/>
            <a:r>
              <a:rPr lang="en-US" sz="1800" dirty="0">
                <a:latin typeface="Lato" panose="020F0502020204030203" pitchFamily="34" charset="0"/>
              </a:rPr>
              <a:t>Affordable Housing and Homelessness</a:t>
            </a:r>
          </a:p>
          <a:p>
            <a:pPr lvl="7"/>
            <a:r>
              <a:rPr lang="en-US" sz="1800" dirty="0">
                <a:latin typeface="Lato" panose="020F0502020204030203" pitchFamily="34" charset="0"/>
              </a:rPr>
              <a:t>TBRA Q&amp;A</a:t>
            </a:r>
          </a:p>
          <a:p>
            <a:pPr>
              <a:spcAft>
                <a:spcPts val="0"/>
              </a:spcAft>
            </a:pPr>
            <a:r>
              <a:rPr lang="en-US" dirty="0">
                <a:latin typeface="Lato" panose="020F0502020204030203" pitchFamily="34" charset="0"/>
              </a:rPr>
              <a:t>(info)	IV.	Other	</a:t>
            </a:r>
          </a:p>
          <a:p>
            <a:pPr lvl="6"/>
            <a:r>
              <a:rPr lang="en-US" sz="1800" dirty="0">
                <a:latin typeface="Lato" panose="020F0502020204030203" pitchFamily="34" charset="0"/>
              </a:rPr>
              <a:t>Scores due in Neighborly March 6</a:t>
            </a:r>
          </a:p>
          <a:p>
            <a:pPr lvl="6"/>
            <a:r>
              <a:rPr lang="en-US" sz="1800" dirty="0">
                <a:latin typeface="Lato" panose="020F0502020204030203" pitchFamily="34" charset="0"/>
              </a:rPr>
              <a:t>Public Comment</a:t>
            </a:r>
          </a:p>
          <a:p>
            <a:endParaRPr lang="en-US" dirty="0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Lato" panose="020F0502020204030203" pitchFamily="34" charset="0"/>
              </a:rPr>
              <a:t>February 13, 2023 Meeting Agenda 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r>
              <a:rPr lang="en-US" dirty="0"/>
              <a:t>2.13.23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en-US" dirty="0"/>
              <a:t>Urban County Policy Board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BD3A08C5-CC68-3947-88A8-A9E34C1A68A7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80596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600" b="1" dirty="0">
                <a:latin typeface="Lato" panose="020F0502020204030203" pitchFamily="34" charset="0"/>
              </a:rPr>
              <a:t>Agenda Item II. January 9 Meeting Minutes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r>
              <a:rPr lang="en-US" dirty="0"/>
              <a:t>2.13.23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en-US" dirty="0"/>
              <a:t>Urban County Policy Board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BD3A08C5-CC68-3947-88A8-A9E34C1A68A7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A48BC29-F71B-45E2-81DC-3DD13E0206F8}"/>
              </a:ext>
            </a:extLst>
          </p:cNvPr>
          <p:cNvSpPr/>
          <p:nvPr/>
        </p:nvSpPr>
        <p:spPr>
          <a:xfrm>
            <a:off x="721896" y="1239136"/>
            <a:ext cx="7700210" cy="3921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15000"/>
              </a:lnSpc>
              <a:buFont typeface="Arial" panose="020B0604020202020204" pitchFamily="34" charset="0"/>
              <a:buChar char="•"/>
            </a:pP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1A26431-032C-44C9-8CC1-74F7D2600C6E}"/>
              </a:ext>
            </a:extLst>
          </p:cNvPr>
          <p:cNvSpPr txBox="1"/>
          <p:nvPr/>
        </p:nvSpPr>
        <p:spPr>
          <a:xfrm>
            <a:off x="721894" y="1211365"/>
            <a:ext cx="77002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0" u="none" strike="noStrike" baseline="0" dirty="0">
                <a:solidFill>
                  <a:srgbClr val="000000"/>
                </a:solidFill>
                <a:latin typeface="Lato" panose="020F0502020204030203" pitchFamily="34" charset="0"/>
              </a:rPr>
              <a:t>Consideration of approval of meeting minutes from January 9, 2023</a:t>
            </a:r>
            <a:endParaRPr lang="en-US" sz="2400" b="0" i="0" u="none" strike="noStrike" baseline="0" dirty="0">
              <a:solidFill>
                <a:srgbClr val="000000"/>
              </a:solidFill>
              <a:latin typeface="Lato" panose="020F05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39086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21896" y="1237535"/>
            <a:ext cx="7516329" cy="449467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latin typeface="Lato" panose="020F0502020204030203" pitchFamily="34" charset="0"/>
              </a:rPr>
              <a:t>IV.	Other	</a:t>
            </a:r>
          </a:p>
          <a:p>
            <a:pPr lvl="1"/>
            <a:r>
              <a:rPr lang="en-US" dirty="0">
                <a:latin typeface="Lato" panose="020F0502020204030203" pitchFamily="34" charset="0"/>
              </a:rPr>
              <a:t>Public Comment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Lato" panose="020F0502020204030203" pitchFamily="34" charset="0"/>
              </a:rPr>
              <a:t>Applications will be forwarded to Board members for review today. Scores are due in Neighborly by March 6</a:t>
            </a:r>
            <a:r>
              <a:rPr lang="en-US" baseline="30000" dirty="0">
                <a:latin typeface="Lato" panose="020F0502020204030203" pitchFamily="34" charset="0"/>
              </a:rPr>
              <a:t>th</a:t>
            </a:r>
            <a:r>
              <a:rPr lang="en-US" dirty="0">
                <a:latin typeface="Lato" panose="020F0502020204030203" pitchFamily="34" charset="0"/>
              </a:rPr>
              <a:t> 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Lato" panose="020F0502020204030203" pitchFamily="34" charset="0"/>
              </a:rPr>
              <a:t>Contact Emily if the person scoring applications for your city is different from last year (</a:t>
            </a:r>
            <a:r>
              <a:rPr lang="en-US" dirty="0">
                <a:latin typeface="Lato" panose="020F0502020204030203" pitchFamily="34" charset="0"/>
                <a:hlinkClick r:id="rId2"/>
              </a:rPr>
              <a:t>Emily.Langston@clark.wa.gov</a:t>
            </a:r>
            <a:r>
              <a:rPr lang="en-US" dirty="0">
                <a:latin typeface="Lato" panose="020F0502020204030203" pitchFamily="34" charset="0"/>
              </a:rPr>
              <a:t>)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n-US" i="1" dirty="0">
              <a:latin typeface="Lato" panose="020F0502020204030203" pitchFamily="34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n-US" i="1" dirty="0">
              <a:latin typeface="Lato" panose="020F0502020204030203" pitchFamily="34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i="1" dirty="0">
                <a:latin typeface="Lato" panose="020F0502020204030203" pitchFamily="34" charset="0"/>
              </a:rPr>
              <a:t>Save the Date - next UCPB meeting: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i="1" dirty="0">
                <a:latin typeface="Lato" panose="020F0502020204030203" pitchFamily="34" charset="0"/>
              </a:rPr>
              <a:t>	March 13, 2023, 9:30am – 11:00am </a:t>
            </a:r>
          </a:p>
          <a:p>
            <a:pPr lvl="3">
              <a:spcBef>
                <a:spcPts val="0"/>
              </a:spcBef>
              <a:spcAft>
                <a:spcPts val="0"/>
              </a:spcAft>
            </a:pPr>
            <a:r>
              <a:rPr lang="en-US" b="0" i="1" dirty="0">
                <a:latin typeface="Lato" panose="020F0502020204030203" pitchFamily="34" charset="0"/>
              </a:rPr>
              <a:t>Funding awards</a:t>
            </a:r>
            <a:endParaRPr lang="en-US" b="0" i="1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Lato" panose="020F0502020204030203" pitchFamily="34" charset="0"/>
              </a:rPr>
              <a:t>Wrap Up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r>
              <a:rPr lang="en-US" dirty="0"/>
              <a:t>2.13.23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en-US" dirty="0">
                <a:latin typeface="Lato" panose="020F0502020204030203" pitchFamily="34" charset="0"/>
              </a:rPr>
              <a:t>Urban County Policy Board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BD3A08C5-CC68-3947-88A8-A9E34C1A68A7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7859271"/>
      </p:ext>
    </p:extLst>
  </p:cSld>
  <p:clrMapOvr>
    <a:masterClrMapping/>
  </p:clrMapOvr>
</p:sld>
</file>

<file path=ppt/theme/theme1.xml><?xml version="1.0" encoding="utf-8"?>
<a:theme xmlns:a="http://schemas.openxmlformats.org/drawingml/2006/main" name="MASTER 1: standard slide">
  <a:themeElements>
    <a:clrScheme name="Clark_County">
      <a:dk1>
        <a:srgbClr val="000000"/>
      </a:dk1>
      <a:lt1>
        <a:srgbClr val="FFFFFF"/>
      </a:lt1>
      <a:dk2>
        <a:srgbClr val="565F65"/>
      </a:dk2>
      <a:lt2>
        <a:srgbClr val="E7E6E6"/>
      </a:lt2>
      <a:accent1>
        <a:srgbClr val="00595B"/>
      </a:accent1>
      <a:accent2>
        <a:srgbClr val="BBC035"/>
      </a:accent2>
      <a:accent3>
        <a:srgbClr val="D7872A"/>
      </a:accent3>
      <a:accent4>
        <a:srgbClr val="BB4050"/>
      </a:accent4>
      <a:accent5>
        <a:srgbClr val="81627B"/>
      </a:accent5>
      <a:accent6>
        <a:srgbClr val="D3E2D6"/>
      </a:accent6>
      <a:hlink>
        <a:srgbClr val="BCC135"/>
      </a:hlink>
      <a:folHlink>
        <a:srgbClr val="D7872A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7308PPTtemplate-widescreenV2" id="{CE5D76EA-F285-5C46-B7FC-10D67A87D625}" vid="{6584357F-6C1A-5F46-B421-E0E8B8DD0D40}"/>
    </a:ext>
  </a:extLst>
</a:theme>
</file>

<file path=ppt/theme/theme2.xml><?xml version="1.0" encoding="utf-8"?>
<a:theme xmlns:a="http://schemas.openxmlformats.org/drawingml/2006/main" name="MASTER 2: full color slide">
  <a:themeElements>
    <a:clrScheme name="Clark_County">
      <a:dk1>
        <a:srgbClr val="000000"/>
      </a:dk1>
      <a:lt1>
        <a:srgbClr val="FFFFFF"/>
      </a:lt1>
      <a:dk2>
        <a:srgbClr val="565F65"/>
      </a:dk2>
      <a:lt2>
        <a:srgbClr val="E7E6E6"/>
      </a:lt2>
      <a:accent1>
        <a:srgbClr val="00595B"/>
      </a:accent1>
      <a:accent2>
        <a:srgbClr val="BBC035"/>
      </a:accent2>
      <a:accent3>
        <a:srgbClr val="D7872A"/>
      </a:accent3>
      <a:accent4>
        <a:srgbClr val="BB4050"/>
      </a:accent4>
      <a:accent5>
        <a:srgbClr val="81627B"/>
      </a:accent5>
      <a:accent6>
        <a:srgbClr val="D3E2D6"/>
      </a:accent6>
      <a:hlink>
        <a:srgbClr val="BCC135"/>
      </a:hlink>
      <a:folHlink>
        <a:srgbClr val="D7872A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7308PPTtemplate-widescreenV2" id="{CE5D76EA-F285-5C46-B7FC-10D67A87D625}" vid="{0B011555-5D57-4640-BBEF-58C720999D0F}"/>
    </a:ext>
  </a:extLst>
</a:theme>
</file>

<file path=ppt/theme/theme3.xml><?xml version="1.0" encoding="utf-8"?>
<a:theme xmlns:a="http://schemas.openxmlformats.org/drawingml/2006/main" name="MASTER 3: simple slide">
  <a:themeElements>
    <a:clrScheme name="Clark_County">
      <a:dk1>
        <a:srgbClr val="000000"/>
      </a:dk1>
      <a:lt1>
        <a:srgbClr val="FFFFFF"/>
      </a:lt1>
      <a:dk2>
        <a:srgbClr val="565F65"/>
      </a:dk2>
      <a:lt2>
        <a:srgbClr val="E7E6E6"/>
      </a:lt2>
      <a:accent1>
        <a:srgbClr val="00595B"/>
      </a:accent1>
      <a:accent2>
        <a:srgbClr val="BBC035"/>
      </a:accent2>
      <a:accent3>
        <a:srgbClr val="D7872A"/>
      </a:accent3>
      <a:accent4>
        <a:srgbClr val="BB4050"/>
      </a:accent4>
      <a:accent5>
        <a:srgbClr val="81627B"/>
      </a:accent5>
      <a:accent6>
        <a:srgbClr val="D3E2D6"/>
      </a:accent6>
      <a:hlink>
        <a:srgbClr val="BCC135"/>
      </a:hlink>
      <a:folHlink>
        <a:srgbClr val="D7872A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MASTER 4: blank">
  <a:themeElements>
    <a:clrScheme name="Clark_County">
      <a:dk1>
        <a:srgbClr val="000000"/>
      </a:dk1>
      <a:lt1>
        <a:srgbClr val="FFFFFF"/>
      </a:lt1>
      <a:dk2>
        <a:srgbClr val="565F65"/>
      </a:dk2>
      <a:lt2>
        <a:srgbClr val="E7E6E6"/>
      </a:lt2>
      <a:accent1>
        <a:srgbClr val="00595B"/>
      </a:accent1>
      <a:accent2>
        <a:srgbClr val="BBC035"/>
      </a:accent2>
      <a:accent3>
        <a:srgbClr val="D7872A"/>
      </a:accent3>
      <a:accent4>
        <a:srgbClr val="BB4050"/>
      </a:accent4>
      <a:accent5>
        <a:srgbClr val="81627B"/>
      </a:accent5>
      <a:accent6>
        <a:srgbClr val="D3E2D6"/>
      </a:accent6>
      <a:hlink>
        <a:srgbClr val="BCC135"/>
      </a:hlink>
      <a:folHlink>
        <a:srgbClr val="D7872A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ClarkCo_template</Template>
  <TotalTime>4607</TotalTime>
  <Words>201</Words>
  <Application>Microsoft Office PowerPoint</Application>
  <PresentationFormat>On-screen Show (4:3)</PresentationFormat>
  <Paragraphs>36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4</vt:i4>
      </vt:variant>
    </vt:vector>
  </HeadingPairs>
  <TitlesOfParts>
    <vt:vector size="13" baseType="lpstr">
      <vt:lpstr>Arial</vt:lpstr>
      <vt:lpstr>Calibri</vt:lpstr>
      <vt:lpstr>Garamond</vt:lpstr>
      <vt:lpstr>Gill Sans</vt:lpstr>
      <vt:lpstr>Lato</vt:lpstr>
      <vt:lpstr>MASTER 1: standard slide</vt:lpstr>
      <vt:lpstr>MASTER 2: full color slide</vt:lpstr>
      <vt:lpstr>MASTER 3: simple slide</vt:lpstr>
      <vt:lpstr>MASTER 4: blank</vt:lpstr>
      <vt:lpstr>Urban County Policy Board  February 13, 2023</vt:lpstr>
      <vt:lpstr>February 13, 2023 Meeting Agenda </vt:lpstr>
      <vt:lpstr>Agenda Item II. January 9 Meeting Minutes</vt:lpstr>
      <vt:lpstr>Wrap Up</vt:lpstr>
    </vt:vector>
  </TitlesOfParts>
  <Company>Clark County / Communications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Leigh Radford</dc:creator>
  <cp:lastModifiedBy>Emily Langston</cp:lastModifiedBy>
  <cp:revision>220</cp:revision>
  <cp:lastPrinted>2017-08-07T16:32:17Z</cp:lastPrinted>
  <dcterms:created xsi:type="dcterms:W3CDTF">2017-07-26T13:51:17Z</dcterms:created>
  <dcterms:modified xsi:type="dcterms:W3CDTF">2023-02-13T17:06:52Z</dcterms:modified>
</cp:coreProperties>
</file>