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4.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2">
  <p:sldMasterIdLst>
    <p:sldMasterId id="2147483988" r:id="rId1"/>
    <p:sldMasterId id="2147483995" r:id="rId2"/>
    <p:sldMasterId id="2147484000" r:id="rId3"/>
    <p:sldMasterId id="2147484010" r:id="rId4"/>
    <p:sldMasterId id="2147484029" r:id="rId5"/>
  </p:sldMasterIdLst>
  <p:notesMasterIdLst>
    <p:notesMasterId r:id="rId13"/>
  </p:notesMasterIdLst>
  <p:handoutMasterIdLst>
    <p:handoutMasterId r:id="rId14"/>
  </p:handoutMasterIdLst>
  <p:sldIdLst>
    <p:sldId id="282" r:id="rId6"/>
    <p:sldId id="283" r:id="rId7"/>
    <p:sldId id="293" r:id="rId8"/>
    <p:sldId id="292" r:id="rId9"/>
    <p:sldId id="286" r:id="rId10"/>
    <p:sldId id="288" r:id="rId11"/>
    <p:sldId id="28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152" userDrawn="1">
          <p15:clr>
            <a:srgbClr val="A4A3A4"/>
          </p15:clr>
        </p15:guide>
        <p15:guide id="2" pos="5364"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005A5B"/>
    <a:srgbClr val="D8872A"/>
    <a:srgbClr val="FFFFFF"/>
    <a:srgbClr val="BCC135"/>
    <a:srgbClr val="DFA333"/>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22"/>
  </p:normalViewPr>
  <p:slideViewPr>
    <p:cSldViewPr snapToGrid="0" snapToObjects="1">
      <p:cViewPr varScale="1">
        <p:scale>
          <a:sx n="86" d="100"/>
          <a:sy n="86" d="100"/>
        </p:scale>
        <p:origin x="1382" y="53"/>
      </p:cViewPr>
      <p:guideLst>
        <p:guide orient="horz" pos="4152"/>
        <p:guide pos="5364"/>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notesViewPr>
    <p:cSldViewPr snapToGrid="0" snapToObjects="1">
      <p:cViewPr varScale="1">
        <p:scale>
          <a:sx n="87" d="100"/>
          <a:sy n="87" d="100"/>
        </p:scale>
        <p:origin x="298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5.xml"/><Relationship Id="rId15" Type="http://schemas.openxmlformats.org/officeDocument/2006/relationships/presProps" Target="presProps.xml"/><Relationship Id="rId10" Type="http://schemas.openxmlformats.org/officeDocument/2006/relationships/slide" Target="slides/slide5.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219D85E-939B-F44F-A06B-8ADEE0F99366}" type="datetimeFigureOut">
              <a:rPr lang="en-US" smtClean="0"/>
              <a:t>3/9/2023</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60D8527-D853-AA43-922D-46269FE724BE}" type="slidenum">
              <a:rPr lang="en-US" smtClean="0"/>
              <a:t>‹#›</a:t>
            </a:fld>
            <a:endParaRPr lang="en-US" dirty="0"/>
          </a:p>
        </p:txBody>
      </p:sp>
    </p:spTree>
    <p:extLst>
      <p:ext uri="{BB962C8B-B14F-4D97-AF65-F5344CB8AC3E}">
        <p14:creationId xmlns:p14="http://schemas.microsoft.com/office/powerpoint/2010/main" val="12074633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6D7CEB-8877-C748-AC58-FC405D8BA0F4}" type="datetimeFigureOut">
              <a:rPr lang="en-US" smtClean="0"/>
              <a:t>3/9/2023</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FBD1CD-C9A7-3343-AB3F-0F32B4D81F28}" type="slidenum">
              <a:rPr lang="en-US" smtClean="0"/>
              <a:t>‹#›</a:t>
            </a:fld>
            <a:endParaRPr lang="en-US" dirty="0"/>
          </a:p>
        </p:txBody>
      </p:sp>
    </p:spTree>
    <p:extLst>
      <p:ext uri="{BB962C8B-B14F-4D97-AF65-F5344CB8AC3E}">
        <p14:creationId xmlns:p14="http://schemas.microsoft.com/office/powerpoint/2010/main" val="14823573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standard">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1122363"/>
            <a:ext cx="6858000" cy="2157102"/>
          </a:xfrm>
          <a:prstGeom prst="rect">
            <a:avLst/>
          </a:prstGeom>
        </p:spPr>
        <p:txBody>
          <a:bodyPr anchor="b"/>
          <a:lstStyle>
            <a:lvl1pPr algn="l">
              <a:defRPr sz="4500"/>
            </a:lvl1pPr>
          </a:lstStyle>
          <a:p>
            <a:r>
              <a:rPr lang="en-US" dirty="0"/>
              <a:t>Presentation title</a:t>
            </a:r>
          </a:p>
        </p:txBody>
      </p:sp>
      <p:sp>
        <p:nvSpPr>
          <p:cNvPr id="3" name="Subtitle 2"/>
          <p:cNvSpPr>
            <a:spLocks noGrp="1"/>
          </p:cNvSpPr>
          <p:nvPr>
            <p:ph type="subTitle" idx="1" hasCustomPrompt="1"/>
          </p:nvPr>
        </p:nvSpPr>
        <p:spPr>
          <a:xfrm>
            <a:off x="1143000" y="3375157"/>
            <a:ext cx="6858000" cy="481824"/>
          </a:xfrm>
          <a:prstGeom prst="rect">
            <a:avLst/>
          </a:prstGeom>
        </p:spPr>
        <p:txBody>
          <a:bodyPr anchor="b">
            <a:normAutofit/>
          </a:bodyPr>
          <a:lstStyle>
            <a:lvl1pPr marL="0" indent="0" algn="l">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Subtitle</a:t>
            </a:r>
          </a:p>
        </p:txBody>
      </p:sp>
      <p:sp>
        <p:nvSpPr>
          <p:cNvPr id="8" name="Text Placeholder 7"/>
          <p:cNvSpPr>
            <a:spLocks noGrp="1"/>
          </p:cNvSpPr>
          <p:nvPr>
            <p:ph type="body" sz="quarter" idx="13" hasCustomPrompt="1"/>
          </p:nvPr>
        </p:nvSpPr>
        <p:spPr>
          <a:xfrm>
            <a:off x="1143000" y="3946525"/>
            <a:ext cx="6858000" cy="384843"/>
          </a:xfrm>
        </p:spPr>
        <p:txBody>
          <a:bodyPr anchor="b">
            <a:normAutofit/>
          </a:bodyPr>
          <a:lstStyle>
            <a:lvl1pPr marL="0" indent="0">
              <a:buNone/>
              <a:defRPr sz="1500"/>
            </a:lvl1pPr>
          </a:lstStyle>
          <a:p>
            <a:pPr lvl="0"/>
            <a:r>
              <a:rPr lang="en-US" dirty="0"/>
              <a:t>Presenter</a:t>
            </a:r>
          </a:p>
        </p:txBody>
      </p:sp>
      <p:cxnSp>
        <p:nvCxnSpPr>
          <p:cNvPr id="9" name="Straight Connector 8"/>
          <p:cNvCxnSpPr/>
          <p:nvPr userDrawn="1"/>
        </p:nvCxnSpPr>
        <p:spPr>
          <a:xfrm>
            <a:off x="1143000" y="3279465"/>
            <a:ext cx="6858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4" name="Text Placeholder 7"/>
          <p:cNvSpPr>
            <a:spLocks noGrp="1"/>
          </p:cNvSpPr>
          <p:nvPr>
            <p:ph type="body" sz="quarter" idx="14" hasCustomPrompt="1"/>
          </p:nvPr>
        </p:nvSpPr>
        <p:spPr>
          <a:xfrm>
            <a:off x="1143000" y="4420914"/>
            <a:ext cx="6858000" cy="384843"/>
          </a:xfrm>
        </p:spPr>
        <p:txBody>
          <a:bodyPr anchor="b">
            <a:normAutofit/>
          </a:bodyPr>
          <a:lstStyle>
            <a:lvl1pPr marL="0" indent="0">
              <a:buNone/>
              <a:defRPr sz="1500"/>
            </a:lvl1pPr>
          </a:lstStyle>
          <a:p>
            <a:pPr lvl="0"/>
            <a:r>
              <a:rPr lang="en-US" dirty="0"/>
              <a:t>Date</a:t>
            </a:r>
          </a:p>
        </p:txBody>
      </p:sp>
    </p:spTree>
    <p:extLst>
      <p:ext uri="{BB962C8B-B14F-4D97-AF65-F5344CB8AC3E}">
        <p14:creationId xmlns:p14="http://schemas.microsoft.com/office/powerpoint/2010/main" val="216792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Column with Chart/Graph">
    <p:spTree>
      <p:nvGrpSpPr>
        <p:cNvPr id="1" name=""/>
        <p:cNvGrpSpPr/>
        <p:nvPr/>
      </p:nvGrpSpPr>
      <p:grpSpPr>
        <a:xfrm>
          <a:off x="0" y="0"/>
          <a:ext cx="0" cy="0"/>
          <a:chOff x="0" y="0"/>
          <a:chExt cx="0" cy="0"/>
        </a:xfrm>
      </p:grpSpPr>
      <p:sp>
        <p:nvSpPr>
          <p:cNvPr id="20" name="Content Placeholder 19"/>
          <p:cNvSpPr>
            <a:spLocks noGrp="1"/>
          </p:cNvSpPr>
          <p:nvPr>
            <p:ph sz="quarter" idx="13" hasCustomPrompt="1"/>
          </p:nvPr>
        </p:nvSpPr>
        <p:spPr>
          <a:xfrm>
            <a:off x="721896" y="1100033"/>
            <a:ext cx="3516730" cy="4703600"/>
          </a:xfrm>
        </p:spPr>
        <p:txBody>
          <a:bodyPr/>
          <a:lstStyle>
            <a:lvl1pPr marL="0" indent="0">
              <a:buNone/>
              <a:defRPr/>
            </a:lvl1pPr>
          </a:lstStyle>
          <a:p>
            <a:pPr lvl="0"/>
            <a:r>
              <a:rPr lang="en-US" dirty="0"/>
              <a:t>Text</a:t>
            </a:r>
          </a:p>
        </p:txBody>
      </p:sp>
      <p:sp>
        <p:nvSpPr>
          <p:cNvPr id="8" name="Chart Placeholder 7"/>
          <p:cNvSpPr>
            <a:spLocks noGrp="1"/>
          </p:cNvSpPr>
          <p:nvPr>
            <p:ph type="chart" sz="quarter" idx="19"/>
          </p:nvPr>
        </p:nvSpPr>
        <p:spPr>
          <a:xfrm>
            <a:off x="4530749" y="1363802"/>
            <a:ext cx="3891357" cy="4025667"/>
          </a:xfrm>
        </p:spPr>
        <p:txBody>
          <a:bodyPr anchor="ctr"/>
          <a:lstStyle>
            <a:lvl1pPr marL="0" indent="0">
              <a:buNone/>
              <a:defRPr sz="1800" baseline="0">
                <a:sym typeface="Wingdings"/>
              </a:defRPr>
            </a:lvl1pPr>
          </a:lstStyle>
          <a:p>
            <a:endParaRPr lang="en-US" dirty="0"/>
          </a:p>
        </p:txBody>
      </p:sp>
      <p:sp>
        <p:nvSpPr>
          <p:cNvPr id="17" name="Title 16"/>
          <p:cNvSpPr>
            <a:spLocks noGrp="1"/>
          </p:cNvSpPr>
          <p:nvPr>
            <p:ph type="title" hasCustomPrompt="1"/>
          </p:nvPr>
        </p:nvSpPr>
        <p:spPr/>
        <p:txBody>
          <a:bodyPr/>
          <a:lstStyle/>
          <a:p>
            <a:r>
              <a:rPr lang="en-US" dirty="0"/>
              <a:t>Slide title</a:t>
            </a:r>
          </a:p>
        </p:txBody>
      </p:sp>
      <p:cxnSp>
        <p:nvCxnSpPr>
          <p:cNvPr id="19" name="Straight Connector 18"/>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18" name="Date Placeholder 17"/>
          <p:cNvSpPr>
            <a:spLocks noGrp="1"/>
          </p:cNvSpPr>
          <p:nvPr>
            <p:ph type="dt" sz="half" idx="21"/>
          </p:nvPr>
        </p:nvSpPr>
        <p:spPr/>
        <p:txBody>
          <a:bodyPr/>
          <a:lstStyle/>
          <a:p>
            <a:r>
              <a:rPr lang="en-US"/>
              <a:t>2/11/2021</a:t>
            </a:r>
            <a:endParaRPr lang="en-US" dirty="0"/>
          </a:p>
        </p:txBody>
      </p:sp>
      <p:sp>
        <p:nvSpPr>
          <p:cNvPr id="21" name="Footer Placeholder 20"/>
          <p:cNvSpPr>
            <a:spLocks noGrp="1"/>
          </p:cNvSpPr>
          <p:nvPr>
            <p:ph type="ftr" sz="quarter" idx="22"/>
          </p:nvPr>
        </p:nvSpPr>
        <p:spPr/>
        <p:txBody>
          <a:bodyPr/>
          <a:lstStyle/>
          <a:p>
            <a:r>
              <a:rPr lang="en-US"/>
              <a:t>Veterans Advisory Board</a:t>
            </a:r>
            <a:endParaRPr lang="en-US" dirty="0"/>
          </a:p>
        </p:txBody>
      </p:sp>
      <p:sp>
        <p:nvSpPr>
          <p:cNvPr id="22" name="Slide Number Placeholder 21"/>
          <p:cNvSpPr>
            <a:spLocks noGrp="1"/>
          </p:cNvSpPr>
          <p:nvPr>
            <p:ph type="sldNum" sz="quarter" idx="23"/>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20292860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t/Graph with Text Below">
    <p:spTree>
      <p:nvGrpSpPr>
        <p:cNvPr id="1" name=""/>
        <p:cNvGrpSpPr/>
        <p:nvPr/>
      </p:nvGrpSpPr>
      <p:grpSpPr>
        <a:xfrm>
          <a:off x="0" y="0"/>
          <a:ext cx="0" cy="0"/>
          <a:chOff x="0" y="0"/>
          <a:chExt cx="0" cy="0"/>
        </a:xfrm>
      </p:grpSpPr>
      <p:sp>
        <p:nvSpPr>
          <p:cNvPr id="20" name="Content Placeholder 19"/>
          <p:cNvSpPr>
            <a:spLocks noGrp="1"/>
          </p:cNvSpPr>
          <p:nvPr>
            <p:ph sz="quarter" idx="13" hasCustomPrompt="1"/>
          </p:nvPr>
        </p:nvSpPr>
        <p:spPr>
          <a:xfrm>
            <a:off x="721896" y="5352254"/>
            <a:ext cx="7700210" cy="508764"/>
          </a:xfrm>
        </p:spPr>
        <p:txBody>
          <a:bodyPr/>
          <a:lstStyle>
            <a:lvl1pPr marL="0" indent="0">
              <a:buNone/>
              <a:defRPr/>
            </a:lvl1pPr>
          </a:lstStyle>
          <a:p>
            <a:pPr lvl="0"/>
            <a:r>
              <a:rPr lang="en-US" dirty="0"/>
              <a:t>Caption</a:t>
            </a:r>
          </a:p>
        </p:txBody>
      </p:sp>
      <p:sp>
        <p:nvSpPr>
          <p:cNvPr id="8" name="Chart Placeholder 7"/>
          <p:cNvSpPr>
            <a:spLocks noGrp="1"/>
          </p:cNvSpPr>
          <p:nvPr>
            <p:ph type="chart" sz="quarter" idx="19" hasCustomPrompt="1"/>
          </p:nvPr>
        </p:nvSpPr>
        <p:spPr>
          <a:xfrm>
            <a:off x="721896" y="1132146"/>
            <a:ext cx="7700210" cy="4049454"/>
          </a:xfrm>
        </p:spPr>
        <p:txBody>
          <a:bodyPr anchor="ctr">
            <a:normAutofit/>
          </a:bodyPr>
          <a:lstStyle>
            <a:lvl1pPr marL="0" indent="0">
              <a:buNone/>
              <a:defRPr sz="1800" baseline="0">
                <a:sym typeface="Wingdings"/>
              </a:defRPr>
            </a:lvl1pPr>
          </a:lstStyle>
          <a:p>
            <a:r>
              <a:rPr lang="en-US" dirty="0"/>
              <a:t>Click icon to create a chart/graph </a:t>
            </a:r>
          </a:p>
        </p:txBody>
      </p:sp>
      <p:sp>
        <p:nvSpPr>
          <p:cNvPr id="3" name="Title 2"/>
          <p:cNvSpPr>
            <a:spLocks noGrp="1"/>
          </p:cNvSpPr>
          <p:nvPr>
            <p:ph type="title" hasCustomPrompt="1"/>
          </p:nvPr>
        </p:nvSpPr>
        <p:spPr/>
        <p:txBody>
          <a:bodyPr/>
          <a:lstStyle/>
          <a:p>
            <a:r>
              <a:rPr lang="en-US" dirty="0"/>
              <a:t>Slide title</a:t>
            </a:r>
          </a:p>
        </p:txBody>
      </p:sp>
      <p:cxnSp>
        <p:nvCxnSpPr>
          <p:cNvPr id="12" name="Straight Connector 11"/>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20"/>
          </p:nvPr>
        </p:nvSpPr>
        <p:spPr/>
        <p:txBody>
          <a:bodyPr/>
          <a:lstStyle/>
          <a:p>
            <a:r>
              <a:rPr lang="en-US"/>
              <a:t>2/11/2021</a:t>
            </a:r>
            <a:endParaRPr lang="en-US" dirty="0"/>
          </a:p>
        </p:txBody>
      </p:sp>
      <p:sp>
        <p:nvSpPr>
          <p:cNvPr id="9" name="Footer Placeholder 8"/>
          <p:cNvSpPr>
            <a:spLocks noGrp="1"/>
          </p:cNvSpPr>
          <p:nvPr>
            <p:ph type="ftr" sz="quarter" idx="21"/>
          </p:nvPr>
        </p:nvSpPr>
        <p:spPr/>
        <p:txBody>
          <a:bodyPr/>
          <a:lstStyle/>
          <a:p>
            <a:r>
              <a:rPr lang="en-US"/>
              <a:t>Veterans Advisory Board</a:t>
            </a:r>
            <a:endParaRPr lang="en-US" dirty="0"/>
          </a:p>
        </p:txBody>
      </p:sp>
      <p:sp>
        <p:nvSpPr>
          <p:cNvPr id="11" name="Slide Number Placeholder 10"/>
          <p:cNvSpPr>
            <a:spLocks noGrp="1"/>
          </p:cNvSpPr>
          <p:nvPr>
            <p:ph type="sldNum" sz="quarter" idx="22"/>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85548023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 Images with Captions">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723080" y="5244887"/>
            <a:ext cx="3689643" cy="693798"/>
          </a:xfrm>
        </p:spPr>
        <p:txBody>
          <a:bodyPr anchor="t"/>
          <a:lstStyle>
            <a:lvl1pPr marL="0" indent="0">
              <a:buNone/>
              <a:defRPr sz="1350" b="0"/>
            </a:lvl1pPr>
            <a:lvl2pPr marL="257163" indent="0">
              <a:buNone/>
              <a:defRPr sz="1125" b="1"/>
            </a:lvl2pPr>
            <a:lvl3pPr marL="514325" indent="0">
              <a:buNone/>
              <a:defRPr sz="1013" b="1"/>
            </a:lvl3pPr>
            <a:lvl4pPr marL="771487"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8" indent="0">
              <a:buNone/>
              <a:defRPr sz="900" b="1"/>
            </a:lvl9pPr>
          </a:lstStyle>
          <a:p>
            <a:pPr lvl="0"/>
            <a:r>
              <a:rPr lang="en-US" dirty="0"/>
              <a:t>Image caption</a:t>
            </a:r>
          </a:p>
        </p:txBody>
      </p:sp>
      <p:sp>
        <p:nvSpPr>
          <p:cNvPr id="5" name="Text Placeholder 4"/>
          <p:cNvSpPr>
            <a:spLocks noGrp="1"/>
          </p:cNvSpPr>
          <p:nvPr>
            <p:ph type="body" sz="quarter" idx="3" hasCustomPrompt="1"/>
          </p:nvPr>
        </p:nvSpPr>
        <p:spPr>
          <a:xfrm>
            <a:off x="4722507" y="5244887"/>
            <a:ext cx="3707814" cy="693798"/>
          </a:xfrm>
        </p:spPr>
        <p:txBody>
          <a:bodyPr anchor="t"/>
          <a:lstStyle>
            <a:lvl1pPr marL="0" indent="0">
              <a:buNone/>
              <a:defRPr sz="1350" b="0"/>
            </a:lvl1pPr>
            <a:lvl2pPr marL="257163" indent="0">
              <a:buNone/>
              <a:defRPr sz="1125" b="1"/>
            </a:lvl2pPr>
            <a:lvl3pPr marL="514325" indent="0">
              <a:buNone/>
              <a:defRPr sz="1013" b="1"/>
            </a:lvl3pPr>
            <a:lvl4pPr marL="771487"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8" indent="0">
              <a:buNone/>
              <a:defRPr sz="900" b="1"/>
            </a:lvl9pPr>
          </a:lstStyle>
          <a:p>
            <a:pPr lvl="0"/>
            <a:r>
              <a:rPr lang="en-US" dirty="0"/>
              <a:t>Image caption</a:t>
            </a:r>
          </a:p>
        </p:txBody>
      </p:sp>
      <p:sp>
        <p:nvSpPr>
          <p:cNvPr id="15" name="Picture Placeholder 14"/>
          <p:cNvSpPr>
            <a:spLocks noGrp="1"/>
          </p:cNvSpPr>
          <p:nvPr>
            <p:ph type="pic" sz="quarter" idx="13"/>
          </p:nvPr>
        </p:nvSpPr>
        <p:spPr>
          <a:xfrm>
            <a:off x="721895" y="1148159"/>
            <a:ext cx="3690780" cy="3960107"/>
          </a:xfrm>
          <a:solidFill>
            <a:srgbClr val="D8872A">
              <a:alpha val="29804"/>
            </a:srgbClr>
          </a:solidFill>
        </p:spPr>
        <p:txBody>
          <a:bodyPr anchor="ctr">
            <a:normAutofit/>
          </a:bodyPr>
          <a:lstStyle>
            <a:lvl1pPr marL="0" indent="0">
              <a:buNone/>
              <a:defRPr sz="1875">
                <a:sym typeface="Wingdings"/>
              </a:defRPr>
            </a:lvl1pPr>
          </a:lstStyle>
          <a:p>
            <a:endParaRPr lang="en-US" dirty="0"/>
          </a:p>
        </p:txBody>
      </p:sp>
      <p:sp>
        <p:nvSpPr>
          <p:cNvPr id="16" name="Picture Placeholder 14"/>
          <p:cNvSpPr>
            <a:spLocks noGrp="1"/>
          </p:cNvSpPr>
          <p:nvPr>
            <p:ph type="pic" sz="quarter" idx="14"/>
          </p:nvPr>
        </p:nvSpPr>
        <p:spPr>
          <a:xfrm>
            <a:off x="4731326" y="1148159"/>
            <a:ext cx="3690780" cy="3960107"/>
          </a:xfrm>
          <a:solidFill>
            <a:srgbClr val="D8872A">
              <a:alpha val="29804"/>
            </a:srgbClr>
          </a:solidFill>
        </p:spPr>
        <p:txBody>
          <a:bodyPr anchor="ctr">
            <a:normAutofit/>
          </a:bodyPr>
          <a:lstStyle>
            <a:lvl1pPr marL="0" indent="0">
              <a:buNone/>
              <a:defRPr sz="1875">
                <a:sym typeface="Wingdings"/>
              </a:defRPr>
            </a:lvl1pPr>
          </a:lstStyle>
          <a:p>
            <a:endParaRPr lang="en-US" dirty="0"/>
          </a:p>
        </p:txBody>
      </p:sp>
      <p:sp>
        <p:nvSpPr>
          <p:cNvPr id="17" name="Title 16"/>
          <p:cNvSpPr>
            <a:spLocks noGrp="1"/>
          </p:cNvSpPr>
          <p:nvPr>
            <p:ph type="title" hasCustomPrompt="1"/>
          </p:nvPr>
        </p:nvSpPr>
        <p:spPr/>
        <p:txBody>
          <a:bodyPr/>
          <a:lstStyle/>
          <a:p>
            <a:r>
              <a:rPr lang="en-US" dirty="0"/>
              <a:t>Slide title</a:t>
            </a:r>
          </a:p>
        </p:txBody>
      </p:sp>
      <p:cxnSp>
        <p:nvCxnSpPr>
          <p:cNvPr id="18" name="Straight Connector 17"/>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19" name="Date Placeholder 18"/>
          <p:cNvSpPr>
            <a:spLocks noGrp="1"/>
          </p:cNvSpPr>
          <p:nvPr>
            <p:ph type="dt" sz="half" idx="15"/>
          </p:nvPr>
        </p:nvSpPr>
        <p:spPr/>
        <p:txBody>
          <a:bodyPr/>
          <a:lstStyle/>
          <a:p>
            <a:r>
              <a:rPr lang="en-US"/>
              <a:t>2/11/2021</a:t>
            </a:r>
            <a:endParaRPr lang="en-US" dirty="0"/>
          </a:p>
        </p:txBody>
      </p:sp>
      <p:sp>
        <p:nvSpPr>
          <p:cNvPr id="20" name="Footer Placeholder 19"/>
          <p:cNvSpPr>
            <a:spLocks noGrp="1"/>
          </p:cNvSpPr>
          <p:nvPr>
            <p:ph type="ftr" sz="quarter" idx="16"/>
          </p:nvPr>
        </p:nvSpPr>
        <p:spPr/>
        <p:txBody>
          <a:bodyPr/>
          <a:lstStyle/>
          <a:p>
            <a:r>
              <a:rPr lang="en-US"/>
              <a:t>Veterans Advisory Board</a:t>
            </a:r>
            <a:endParaRPr lang="en-US" dirty="0"/>
          </a:p>
        </p:txBody>
      </p:sp>
      <p:sp>
        <p:nvSpPr>
          <p:cNvPr id="21" name="Slide Number Placeholder 20"/>
          <p:cNvSpPr>
            <a:spLocks noGrp="1"/>
          </p:cNvSpPr>
          <p:nvPr>
            <p:ph type="sldNum" sz="quarter" idx="17"/>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529580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2 column-image and tex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723080" y="1127534"/>
            <a:ext cx="3689643" cy="4693164"/>
          </a:xfrm>
        </p:spPr>
        <p:txBody>
          <a:bodyPr anchor="t"/>
          <a:lstStyle>
            <a:lvl1pPr marL="0" indent="0">
              <a:buNone/>
              <a:defRPr sz="1350" b="0"/>
            </a:lvl1pPr>
            <a:lvl2pPr marL="257163" indent="0">
              <a:buNone/>
              <a:defRPr sz="1125" b="1"/>
            </a:lvl2pPr>
            <a:lvl3pPr marL="514325" indent="0">
              <a:buNone/>
              <a:defRPr sz="1013" b="1"/>
            </a:lvl3pPr>
            <a:lvl4pPr marL="771487"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8" indent="0">
              <a:buNone/>
              <a:defRPr sz="900" b="1"/>
            </a:lvl9pPr>
          </a:lstStyle>
          <a:p>
            <a:pPr lvl="0"/>
            <a:r>
              <a:rPr lang="en-US" dirty="0"/>
              <a:t>Image caption</a:t>
            </a:r>
          </a:p>
        </p:txBody>
      </p:sp>
      <p:sp>
        <p:nvSpPr>
          <p:cNvPr id="16" name="Picture Placeholder 14"/>
          <p:cNvSpPr>
            <a:spLocks noGrp="1"/>
          </p:cNvSpPr>
          <p:nvPr>
            <p:ph type="pic" sz="quarter" idx="14"/>
          </p:nvPr>
        </p:nvSpPr>
        <p:spPr>
          <a:xfrm>
            <a:off x="4731326" y="1127534"/>
            <a:ext cx="3690780" cy="4693164"/>
          </a:xfrm>
          <a:solidFill>
            <a:srgbClr val="D8872A">
              <a:alpha val="29804"/>
            </a:srgbClr>
          </a:solidFill>
        </p:spPr>
        <p:txBody>
          <a:bodyPr anchor="ctr">
            <a:normAutofit/>
          </a:bodyPr>
          <a:lstStyle>
            <a:lvl1pPr marL="0" indent="0">
              <a:buNone/>
              <a:defRPr sz="1875" baseline="0">
                <a:sym typeface="Wingdings"/>
              </a:defRPr>
            </a:lvl1pPr>
          </a:lstStyle>
          <a:p>
            <a:endParaRPr lang="en-US" dirty="0"/>
          </a:p>
        </p:txBody>
      </p:sp>
      <p:sp>
        <p:nvSpPr>
          <p:cNvPr id="17" name="Title 16"/>
          <p:cNvSpPr>
            <a:spLocks noGrp="1"/>
          </p:cNvSpPr>
          <p:nvPr>
            <p:ph type="title" hasCustomPrompt="1"/>
          </p:nvPr>
        </p:nvSpPr>
        <p:spPr/>
        <p:txBody>
          <a:bodyPr/>
          <a:lstStyle/>
          <a:p>
            <a:r>
              <a:rPr lang="en-US" dirty="0"/>
              <a:t>Slide title</a:t>
            </a:r>
          </a:p>
        </p:txBody>
      </p:sp>
      <p:cxnSp>
        <p:nvCxnSpPr>
          <p:cNvPr id="18" name="Straight Connector 17"/>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19" name="Date Placeholder 18"/>
          <p:cNvSpPr>
            <a:spLocks noGrp="1"/>
          </p:cNvSpPr>
          <p:nvPr>
            <p:ph type="dt" sz="half" idx="15"/>
          </p:nvPr>
        </p:nvSpPr>
        <p:spPr/>
        <p:txBody>
          <a:bodyPr/>
          <a:lstStyle/>
          <a:p>
            <a:r>
              <a:rPr lang="en-US"/>
              <a:t>2/11/2021</a:t>
            </a:r>
            <a:endParaRPr lang="en-US" dirty="0"/>
          </a:p>
        </p:txBody>
      </p:sp>
      <p:sp>
        <p:nvSpPr>
          <p:cNvPr id="20" name="Footer Placeholder 19"/>
          <p:cNvSpPr>
            <a:spLocks noGrp="1"/>
          </p:cNvSpPr>
          <p:nvPr>
            <p:ph type="ftr" sz="quarter" idx="16"/>
          </p:nvPr>
        </p:nvSpPr>
        <p:spPr/>
        <p:txBody>
          <a:bodyPr/>
          <a:lstStyle/>
          <a:p>
            <a:r>
              <a:rPr lang="en-US"/>
              <a:t>Veterans Advisory Board</a:t>
            </a:r>
            <a:endParaRPr lang="en-US" dirty="0"/>
          </a:p>
        </p:txBody>
      </p:sp>
      <p:sp>
        <p:nvSpPr>
          <p:cNvPr id="21" name="Slide Number Placeholder 20"/>
          <p:cNvSpPr>
            <a:spLocks noGrp="1"/>
          </p:cNvSpPr>
          <p:nvPr>
            <p:ph type="sldNum" sz="quarter" idx="17"/>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4909108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xt with 3 Image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21897" y="1237535"/>
            <a:ext cx="5169242" cy="4494671"/>
          </a:xfrm>
        </p:spPr>
        <p:txBody>
          <a:bodyPr/>
          <a:lstStyle>
            <a:lvl1pPr>
              <a:defRPr b="1"/>
            </a:lvl1pPr>
          </a:lstStyle>
          <a:p>
            <a:pPr lvl="0"/>
            <a:r>
              <a:rPr lang="en-US" dirty="0"/>
              <a:t>First level text</a:t>
            </a:r>
          </a:p>
          <a:p>
            <a:pPr lvl="1"/>
            <a:r>
              <a:rPr lang="en-US" dirty="0"/>
              <a:t>Second level text</a:t>
            </a:r>
          </a:p>
          <a:p>
            <a:pPr lvl="2"/>
            <a:r>
              <a:rPr lang="en-US" dirty="0"/>
              <a:t>Third level text</a:t>
            </a:r>
          </a:p>
          <a:p>
            <a:pPr lvl="3"/>
            <a:r>
              <a:rPr lang="en-US" dirty="0"/>
              <a:t>Fourth level text</a:t>
            </a:r>
          </a:p>
          <a:p>
            <a:pPr lvl="4"/>
            <a:r>
              <a:rPr lang="en-US" dirty="0"/>
              <a:t>Fifth level text</a:t>
            </a:r>
          </a:p>
        </p:txBody>
      </p:sp>
      <p:sp>
        <p:nvSpPr>
          <p:cNvPr id="12" name="Title 11"/>
          <p:cNvSpPr>
            <a:spLocks noGrp="1"/>
          </p:cNvSpPr>
          <p:nvPr>
            <p:ph type="title" hasCustomPrompt="1"/>
          </p:nvPr>
        </p:nvSpPr>
        <p:spPr/>
        <p:txBody>
          <a:bodyPr/>
          <a:lstStyle/>
          <a:p>
            <a:r>
              <a:rPr lang="en-US" dirty="0"/>
              <a:t>Slide title</a:t>
            </a:r>
          </a:p>
        </p:txBody>
      </p:sp>
      <p:cxnSp>
        <p:nvCxnSpPr>
          <p:cNvPr id="16" name="Straight Connector 15"/>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13" name="Date Placeholder 12"/>
          <p:cNvSpPr>
            <a:spLocks noGrp="1"/>
          </p:cNvSpPr>
          <p:nvPr>
            <p:ph type="dt" sz="half" idx="16"/>
          </p:nvPr>
        </p:nvSpPr>
        <p:spPr/>
        <p:txBody>
          <a:bodyPr/>
          <a:lstStyle/>
          <a:p>
            <a:r>
              <a:rPr lang="en-US"/>
              <a:t>2/11/2021</a:t>
            </a:r>
            <a:endParaRPr lang="en-US" dirty="0"/>
          </a:p>
        </p:txBody>
      </p:sp>
      <p:sp>
        <p:nvSpPr>
          <p:cNvPr id="14" name="Footer Placeholder 13"/>
          <p:cNvSpPr>
            <a:spLocks noGrp="1"/>
          </p:cNvSpPr>
          <p:nvPr>
            <p:ph type="ftr" sz="quarter" idx="17"/>
          </p:nvPr>
        </p:nvSpPr>
        <p:spPr/>
        <p:txBody>
          <a:bodyPr/>
          <a:lstStyle/>
          <a:p>
            <a:r>
              <a:rPr lang="en-US"/>
              <a:t>Veterans Advisory Board</a:t>
            </a:r>
            <a:endParaRPr lang="en-US" dirty="0"/>
          </a:p>
        </p:txBody>
      </p:sp>
      <p:sp>
        <p:nvSpPr>
          <p:cNvPr id="15" name="Slide Number Placeholder 14"/>
          <p:cNvSpPr>
            <a:spLocks noGrp="1"/>
          </p:cNvSpPr>
          <p:nvPr>
            <p:ph type="sldNum" sz="quarter" idx="18"/>
          </p:nvPr>
        </p:nvSpPr>
        <p:spPr/>
        <p:txBody>
          <a:bodyPr/>
          <a:lstStyle/>
          <a:p>
            <a:fld id="{BD3A08C5-CC68-3947-88A8-A9E34C1A68A7}" type="slidenum">
              <a:rPr lang="en-US" smtClean="0"/>
              <a:pPr/>
              <a:t>‹#›</a:t>
            </a:fld>
            <a:endParaRPr lang="en-US" dirty="0"/>
          </a:p>
        </p:txBody>
      </p:sp>
      <p:sp>
        <p:nvSpPr>
          <p:cNvPr id="18" name="Picture Placeholder 10"/>
          <p:cNvSpPr>
            <a:spLocks noGrp="1"/>
          </p:cNvSpPr>
          <p:nvPr>
            <p:ph type="pic" sz="quarter" idx="20"/>
          </p:nvPr>
        </p:nvSpPr>
        <p:spPr>
          <a:xfrm>
            <a:off x="6029541" y="1243753"/>
            <a:ext cx="2392565" cy="1401124"/>
          </a:xfrm>
          <a:solidFill>
            <a:srgbClr val="D8872A">
              <a:alpha val="29804"/>
            </a:srgbClr>
          </a:solidFill>
        </p:spPr>
        <p:txBody>
          <a:bodyPr anchor="ctr">
            <a:normAutofit/>
          </a:bodyPr>
          <a:lstStyle>
            <a:lvl1pPr marL="0" indent="0">
              <a:buNone/>
              <a:defRPr sz="1013">
                <a:sym typeface="Wingdings"/>
              </a:defRPr>
            </a:lvl1pPr>
          </a:lstStyle>
          <a:p>
            <a:endParaRPr lang="en-US" dirty="0"/>
          </a:p>
        </p:txBody>
      </p:sp>
      <p:sp>
        <p:nvSpPr>
          <p:cNvPr id="20" name="Picture Placeholder 10"/>
          <p:cNvSpPr>
            <a:spLocks noGrp="1"/>
          </p:cNvSpPr>
          <p:nvPr>
            <p:ph type="pic" sz="quarter" idx="21"/>
          </p:nvPr>
        </p:nvSpPr>
        <p:spPr>
          <a:xfrm>
            <a:off x="6029541" y="2787417"/>
            <a:ext cx="2392565" cy="1401124"/>
          </a:xfrm>
          <a:solidFill>
            <a:srgbClr val="D8872A">
              <a:alpha val="29804"/>
            </a:srgbClr>
          </a:solidFill>
        </p:spPr>
        <p:txBody>
          <a:bodyPr anchor="ctr">
            <a:normAutofit/>
          </a:bodyPr>
          <a:lstStyle>
            <a:lvl1pPr marL="0" indent="0">
              <a:buNone/>
              <a:defRPr sz="1013">
                <a:sym typeface="Wingdings"/>
              </a:defRPr>
            </a:lvl1pPr>
          </a:lstStyle>
          <a:p>
            <a:endParaRPr lang="en-US" dirty="0"/>
          </a:p>
        </p:txBody>
      </p:sp>
      <p:sp>
        <p:nvSpPr>
          <p:cNvPr id="22" name="Picture Placeholder 10"/>
          <p:cNvSpPr>
            <a:spLocks noGrp="1"/>
          </p:cNvSpPr>
          <p:nvPr>
            <p:ph type="pic" sz="quarter" idx="22"/>
          </p:nvPr>
        </p:nvSpPr>
        <p:spPr>
          <a:xfrm>
            <a:off x="6029541" y="4331082"/>
            <a:ext cx="2392565" cy="1401124"/>
          </a:xfrm>
          <a:solidFill>
            <a:srgbClr val="D8872A">
              <a:alpha val="29804"/>
            </a:srgbClr>
          </a:solidFill>
        </p:spPr>
        <p:txBody>
          <a:bodyPr anchor="ctr">
            <a:normAutofit/>
          </a:bodyPr>
          <a:lstStyle>
            <a:lvl1pPr marL="0" indent="0">
              <a:buNone/>
              <a:defRPr sz="1013">
                <a:sym typeface="Wingdings"/>
              </a:defRPr>
            </a:lvl1pPr>
          </a:lstStyle>
          <a:p>
            <a:endParaRPr lang="en-US" dirty="0"/>
          </a:p>
        </p:txBody>
      </p:sp>
    </p:spTree>
    <p:extLst>
      <p:ext uri="{BB962C8B-B14F-4D97-AF65-F5344CB8AC3E}">
        <p14:creationId xmlns:p14="http://schemas.microsoft.com/office/powerpoint/2010/main" val="15808144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ction Titl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1665503"/>
            <a:ext cx="6858000" cy="2157102"/>
          </a:xfrm>
          <a:prstGeom prst="rect">
            <a:avLst/>
          </a:prstGeom>
        </p:spPr>
        <p:txBody>
          <a:bodyPr anchor="b"/>
          <a:lstStyle>
            <a:lvl1pPr algn="l">
              <a:defRPr sz="4500"/>
            </a:lvl1pPr>
          </a:lstStyle>
          <a:p>
            <a:r>
              <a:rPr lang="en-US" dirty="0"/>
              <a:t>Section title</a:t>
            </a:r>
          </a:p>
        </p:txBody>
      </p:sp>
      <p:sp>
        <p:nvSpPr>
          <p:cNvPr id="4" name="Date Placeholder 3"/>
          <p:cNvSpPr>
            <a:spLocks noGrp="1"/>
          </p:cNvSpPr>
          <p:nvPr>
            <p:ph type="dt" sz="half" idx="10"/>
          </p:nvPr>
        </p:nvSpPr>
        <p:spPr/>
        <p:txBody>
          <a:bodyPr/>
          <a:lstStyle/>
          <a:p>
            <a:r>
              <a:rPr lang="en-US"/>
              <a:t>2/11/2021</a:t>
            </a:r>
            <a:endParaRPr lang="en-US" dirty="0"/>
          </a:p>
        </p:txBody>
      </p:sp>
      <p:sp>
        <p:nvSpPr>
          <p:cNvPr id="5" name="Footer Placeholder 4"/>
          <p:cNvSpPr>
            <a:spLocks noGrp="1"/>
          </p:cNvSpPr>
          <p:nvPr>
            <p:ph type="ftr" sz="quarter" idx="11"/>
          </p:nvPr>
        </p:nvSpPr>
        <p:spPr/>
        <p:txBody>
          <a:bodyPr/>
          <a:lstStyle/>
          <a:p>
            <a:r>
              <a:rPr lang="en-US"/>
              <a:t>Veterans Advisory Board</a:t>
            </a:r>
            <a:endParaRPr lang="en-US" dirty="0"/>
          </a:p>
        </p:txBody>
      </p:sp>
      <p:sp>
        <p:nvSpPr>
          <p:cNvPr id="6" name="Slide Number Placeholder 5"/>
          <p:cNvSpPr>
            <a:spLocks noGrp="1"/>
          </p:cNvSpPr>
          <p:nvPr>
            <p:ph type="sldNum" sz="quarter" idx="12"/>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2469195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3" name="Text Placeholder 2"/>
          <p:cNvSpPr>
            <a:spLocks noGrp="1"/>
          </p:cNvSpPr>
          <p:nvPr>
            <p:ph type="body" sz="quarter" idx="17" hasCustomPrompt="1"/>
          </p:nvPr>
        </p:nvSpPr>
        <p:spPr>
          <a:xfrm>
            <a:off x="831898" y="3687731"/>
            <a:ext cx="7539533" cy="659493"/>
          </a:xfrm>
        </p:spPr>
        <p:txBody>
          <a:bodyPr anchor="b">
            <a:normAutofit/>
          </a:bodyPr>
          <a:lstStyle>
            <a:lvl1pPr marL="0" indent="0" algn="r">
              <a:buNone/>
              <a:defRPr sz="1350">
                <a:latin typeface="Garamond" charset="0"/>
                <a:ea typeface="Garamond" charset="0"/>
                <a:cs typeface="Garamond" charset="0"/>
              </a:defRPr>
            </a:lvl1pPr>
          </a:lstStyle>
          <a:p>
            <a:pPr lvl="0"/>
            <a:r>
              <a:rPr lang="en-US" dirty="0"/>
              <a:t>-Author</a:t>
            </a:r>
          </a:p>
        </p:txBody>
      </p:sp>
      <p:sp>
        <p:nvSpPr>
          <p:cNvPr id="5" name="Text Placeholder 4"/>
          <p:cNvSpPr>
            <a:spLocks noGrp="1"/>
          </p:cNvSpPr>
          <p:nvPr>
            <p:ph type="body" sz="quarter" idx="18" hasCustomPrompt="1"/>
          </p:nvPr>
        </p:nvSpPr>
        <p:spPr>
          <a:xfrm>
            <a:off x="831898" y="693739"/>
            <a:ext cx="7538991" cy="2860734"/>
          </a:xfrm>
        </p:spPr>
        <p:txBody>
          <a:bodyPr anchor="b">
            <a:normAutofit/>
          </a:bodyPr>
          <a:lstStyle>
            <a:lvl1pPr marL="0" indent="0">
              <a:buNone/>
              <a:defRPr sz="2700" b="0" i="1">
                <a:latin typeface="Garamond" charset="0"/>
                <a:ea typeface="Garamond" charset="0"/>
                <a:cs typeface="Garamond"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“Quote”</a:t>
            </a:r>
          </a:p>
        </p:txBody>
      </p:sp>
      <p:sp>
        <p:nvSpPr>
          <p:cNvPr id="12" name="Date Placeholder 11"/>
          <p:cNvSpPr>
            <a:spLocks noGrp="1"/>
          </p:cNvSpPr>
          <p:nvPr>
            <p:ph type="dt" sz="half" idx="19"/>
          </p:nvPr>
        </p:nvSpPr>
        <p:spPr/>
        <p:txBody>
          <a:bodyPr/>
          <a:lstStyle/>
          <a:p>
            <a:r>
              <a:rPr lang="en-US"/>
              <a:t>2/11/2021</a:t>
            </a:r>
            <a:endParaRPr lang="en-US" dirty="0"/>
          </a:p>
        </p:txBody>
      </p:sp>
      <p:sp>
        <p:nvSpPr>
          <p:cNvPr id="13" name="Footer Placeholder 12"/>
          <p:cNvSpPr>
            <a:spLocks noGrp="1"/>
          </p:cNvSpPr>
          <p:nvPr>
            <p:ph type="ftr" sz="quarter" idx="20"/>
          </p:nvPr>
        </p:nvSpPr>
        <p:spPr/>
        <p:txBody>
          <a:bodyPr/>
          <a:lstStyle/>
          <a:p>
            <a:r>
              <a:rPr lang="en-US"/>
              <a:t>Veterans Advisory Board</a:t>
            </a:r>
            <a:endParaRPr lang="en-US" dirty="0"/>
          </a:p>
        </p:txBody>
      </p:sp>
      <p:sp>
        <p:nvSpPr>
          <p:cNvPr id="14" name="Slide Number Placeholder 13"/>
          <p:cNvSpPr>
            <a:spLocks noGrp="1"/>
          </p:cNvSpPr>
          <p:nvPr>
            <p:ph type="sldNum" sz="quarter" idx="21"/>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182833716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Final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1665505"/>
            <a:ext cx="6858000" cy="1531459"/>
          </a:xfrm>
          <a:prstGeom prst="rect">
            <a:avLst/>
          </a:prstGeom>
        </p:spPr>
        <p:txBody>
          <a:bodyPr anchor="b"/>
          <a:lstStyle>
            <a:lvl1pPr algn="l">
              <a:defRPr sz="4500" baseline="0"/>
            </a:lvl1pPr>
          </a:lstStyle>
          <a:p>
            <a:r>
              <a:rPr lang="en-US" dirty="0"/>
              <a:t>Final slide</a:t>
            </a:r>
          </a:p>
        </p:txBody>
      </p:sp>
      <p:sp>
        <p:nvSpPr>
          <p:cNvPr id="4" name="Date Placeholder 3"/>
          <p:cNvSpPr>
            <a:spLocks noGrp="1"/>
          </p:cNvSpPr>
          <p:nvPr>
            <p:ph type="dt" sz="half" idx="10"/>
          </p:nvPr>
        </p:nvSpPr>
        <p:spPr/>
        <p:txBody>
          <a:bodyPr/>
          <a:lstStyle>
            <a:lvl1pPr>
              <a:defRPr>
                <a:latin typeface="Arial" charset="0"/>
                <a:ea typeface="Arial" charset="0"/>
                <a:cs typeface="Arial" charset="0"/>
              </a:defRPr>
            </a:lvl1pPr>
          </a:lstStyle>
          <a:p>
            <a:r>
              <a:rPr lang="en-US"/>
              <a:t>2/11/2021</a:t>
            </a:r>
            <a:endParaRPr lang="en-US" dirty="0"/>
          </a:p>
        </p:txBody>
      </p:sp>
      <p:sp>
        <p:nvSpPr>
          <p:cNvPr id="5" name="Footer Placeholder 4"/>
          <p:cNvSpPr>
            <a:spLocks noGrp="1"/>
          </p:cNvSpPr>
          <p:nvPr>
            <p:ph type="ftr" sz="quarter" idx="11"/>
          </p:nvPr>
        </p:nvSpPr>
        <p:spPr/>
        <p:txBody>
          <a:bodyPr/>
          <a:lstStyle>
            <a:lvl1pPr>
              <a:defRPr>
                <a:latin typeface="Arial" charset="0"/>
                <a:ea typeface="Arial" charset="0"/>
                <a:cs typeface="Arial" charset="0"/>
              </a:defRPr>
            </a:lvl1pPr>
          </a:lstStyle>
          <a:p>
            <a:r>
              <a:rPr lang="en-US"/>
              <a:t>Veterans Advisory Board</a:t>
            </a:r>
            <a:endParaRPr lang="en-US" dirty="0"/>
          </a:p>
        </p:txBody>
      </p:sp>
      <p:sp>
        <p:nvSpPr>
          <p:cNvPr id="6" name="Slide Number Placeholder 5"/>
          <p:cNvSpPr>
            <a:spLocks noGrp="1"/>
          </p:cNvSpPr>
          <p:nvPr>
            <p:ph type="sldNum" sz="quarter" idx="12"/>
          </p:nvPr>
        </p:nvSpPr>
        <p:spPr/>
        <p:txBody>
          <a:bodyPr/>
          <a:lstStyle>
            <a:lvl1pPr>
              <a:defRPr>
                <a:latin typeface="Arial" charset="0"/>
                <a:ea typeface="Arial" charset="0"/>
                <a:cs typeface="Arial" charset="0"/>
              </a:defRPr>
            </a:lvl1pPr>
          </a:lstStyle>
          <a:p>
            <a:fld id="{BD3A08C5-CC68-3947-88A8-A9E34C1A68A7}" type="slidenum">
              <a:rPr lang="en-US" smtClean="0"/>
              <a:pPr/>
              <a:t>‹#›</a:t>
            </a:fld>
            <a:endParaRPr lang="en-US" dirty="0"/>
          </a:p>
        </p:txBody>
      </p:sp>
      <p:sp>
        <p:nvSpPr>
          <p:cNvPr id="7" name="Text Placeholder 4"/>
          <p:cNvSpPr>
            <a:spLocks noGrp="1"/>
          </p:cNvSpPr>
          <p:nvPr>
            <p:ph type="body" sz="quarter" idx="18" hasCustomPrompt="1"/>
          </p:nvPr>
        </p:nvSpPr>
        <p:spPr>
          <a:xfrm>
            <a:off x="1143001" y="3262032"/>
            <a:ext cx="6876261" cy="756271"/>
          </a:xfrm>
        </p:spPr>
        <p:txBody>
          <a:bodyPr anchor="b">
            <a:normAutofit/>
          </a:bodyPr>
          <a:lstStyle>
            <a:lvl1pPr marL="0" indent="0">
              <a:buNone/>
              <a:defRPr sz="2700"/>
            </a:lvl1pPr>
            <a:lvl2pPr marL="342900" indent="0">
              <a:buNone/>
              <a:defRPr/>
            </a:lvl2pPr>
            <a:lvl3pPr marL="685800" indent="0">
              <a:buNone/>
              <a:defRPr/>
            </a:lvl3pPr>
            <a:lvl4pPr marL="1028700" indent="0">
              <a:buNone/>
              <a:defRPr/>
            </a:lvl4pPr>
            <a:lvl5pPr marL="1371600" indent="0">
              <a:buNone/>
              <a:defRPr/>
            </a:lvl5pPr>
          </a:lstStyle>
          <a:p>
            <a:pPr lvl="0"/>
            <a:r>
              <a:rPr lang="en-US" dirty="0"/>
              <a:t>Subhead</a:t>
            </a:r>
          </a:p>
        </p:txBody>
      </p:sp>
      <p:sp>
        <p:nvSpPr>
          <p:cNvPr id="8" name="Text Placeholder 4"/>
          <p:cNvSpPr>
            <a:spLocks noGrp="1"/>
          </p:cNvSpPr>
          <p:nvPr>
            <p:ph type="body" sz="quarter" idx="19" hasCustomPrompt="1"/>
          </p:nvPr>
        </p:nvSpPr>
        <p:spPr>
          <a:xfrm>
            <a:off x="1143001" y="4018305"/>
            <a:ext cx="6876261" cy="1478165"/>
          </a:xfrm>
        </p:spPr>
        <p:txBody>
          <a:bodyPr anchor="b">
            <a:normAutofit/>
          </a:bodyPr>
          <a:lstStyle>
            <a:lvl1pPr marL="0" indent="0">
              <a:buNone/>
              <a:defRPr sz="1500"/>
            </a:lvl1pPr>
            <a:lvl2pPr marL="342900" indent="0">
              <a:buNone/>
              <a:defRPr/>
            </a:lvl2pPr>
            <a:lvl3pPr marL="685800" indent="0">
              <a:buNone/>
              <a:defRPr/>
            </a:lvl3pPr>
            <a:lvl4pPr marL="1028700" indent="0">
              <a:buNone/>
              <a:defRPr/>
            </a:lvl4pPr>
            <a:lvl5pPr marL="1371600" indent="0">
              <a:buNone/>
              <a:defRPr/>
            </a:lvl5pPr>
          </a:lstStyle>
          <a:p>
            <a:pPr lvl="0"/>
            <a:r>
              <a:rPr lang="en-US" dirty="0"/>
              <a:t>Additional info</a:t>
            </a:r>
          </a:p>
        </p:txBody>
      </p:sp>
    </p:spTree>
    <p:extLst>
      <p:ext uri="{BB962C8B-B14F-4D97-AF65-F5344CB8AC3E}">
        <p14:creationId xmlns:p14="http://schemas.microsoft.com/office/powerpoint/2010/main" val="163612234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Blank with headin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21895" y="365126"/>
            <a:ext cx="7700211" cy="673029"/>
          </a:xfrm>
        </p:spPr>
        <p:txBody>
          <a:bodyPr/>
          <a:lstStyle/>
          <a:p>
            <a:r>
              <a:rPr lang="en-US" dirty="0"/>
              <a:t>Slide title</a:t>
            </a:r>
          </a:p>
        </p:txBody>
      </p:sp>
      <p:sp>
        <p:nvSpPr>
          <p:cNvPr id="3" name="Date Placeholder 2"/>
          <p:cNvSpPr>
            <a:spLocks noGrp="1"/>
          </p:cNvSpPr>
          <p:nvPr>
            <p:ph type="dt" sz="half" idx="10"/>
          </p:nvPr>
        </p:nvSpPr>
        <p:spPr/>
        <p:txBody>
          <a:bodyPr/>
          <a:lstStyle/>
          <a:p>
            <a:r>
              <a:rPr lang="en-US"/>
              <a:t>2/11/2021</a:t>
            </a:r>
            <a:endParaRPr lang="en-US" dirty="0"/>
          </a:p>
        </p:txBody>
      </p:sp>
      <p:sp>
        <p:nvSpPr>
          <p:cNvPr id="4" name="Footer Placeholder 3"/>
          <p:cNvSpPr>
            <a:spLocks noGrp="1"/>
          </p:cNvSpPr>
          <p:nvPr>
            <p:ph type="ftr" sz="quarter" idx="11"/>
          </p:nvPr>
        </p:nvSpPr>
        <p:spPr/>
        <p:txBody>
          <a:bodyPr/>
          <a:lstStyle/>
          <a:p>
            <a:r>
              <a:rPr lang="en-US"/>
              <a:t>Veterans Advisory Board</a:t>
            </a:r>
            <a:endParaRPr lang="en-US" dirty="0"/>
          </a:p>
        </p:txBody>
      </p:sp>
      <p:sp>
        <p:nvSpPr>
          <p:cNvPr id="5" name="Slide Number Placeholder 4"/>
          <p:cNvSpPr>
            <a:spLocks noGrp="1"/>
          </p:cNvSpPr>
          <p:nvPr>
            <p:ph type="sldNum" sz="quarter" idx="12"/>
          </p:nvPr>
        </p:nvSpPr>
        <p:spPr/>
        <p:txBody>
          <a:bodyPr/>
          <a:lstStyle/>
          <a:p>
            <a:fld id="{BD3A08C5-CC68-3947-88A8-A9E34C1A68A7}" type="slidenum">
              <a:rPr lang="en-US" smtClean="0"/>
              <a:pPr/>
              <a:t>‹#›</a:t>
            </a:fld>
            <a:endParaRPr lang="en-US" dirty="0"/>
          </a:p>
        </p:txBody>
      </p:sp>
      <p:cxnSp>
        <p:nvCxnSpPr>
          <p:cNvPr id="6" name="Straight Connector 5"/>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072021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Blank with heading, short underlin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r>
              <a:rPr lang="en-US"/>
              <a:t>2/11/2021</a:t>
            </a:r>
            <a:endParaRPr lang="en-US" dirty="0"/>
          </a:p>
        </p:txBody>
      </p:sp>
      <p:sp>
        <p:nvSpPr>
          <p:cNvPr id="6" name="Footer Placeholder 5"/>
          <p:cNvSpPr>
            <a:spLocks noGrp="1"/>
          </p:cNvSpPr>
          <p:nvPr>
            <p:ph type="ftr" sz="quarter" idx="11"/>
          </p:nvPr>
        </p:nvSpPr>
        <p:spPr/>
        <p:txBody>
          <a:bodyPr/>
          <a:lstStyle/>
          <a:p>
            <a:r>
              <a:rPr lang="en-US"/>
              <a:t>Veterans Advisory Board</a:t>
            </a:r>
            <a:endParaRPr lang="en-US" dirty="0"/>
          </a:p>
        </p:txBody>
      </p:sp>
      <p:sp>
        <p:nvSpPr>
          <p:cNvPr id="7" name="Slide Number Placeholder 6"/>
          <p:cNvSpPr>
            <a:spLocks noGrp="1"/>
          </p:cNvSpPr>
          <p:nvPr>
            <p:ph type="sldNum" sz="quarter" idx="12"/>
          </p:nvPr>
        </p:nvSpPr>
        <p:spPr/>
        <p:txBody>
          <a:bodyPr/>
          <a:lstStyle/>
          <a:p>
            <a:fld id="{BD3A08C5-CC68-3947-88A8-A9E34C1A68A7}" type="slidenum">
              <a:rPr lang="en-US" smtClean="0"/>
              <a:pPr/>
              <a:t>‹#›</a:t>
            </a:fld>
            <a:endParaRPr lang="en-US" dirty="0"/>
          </a:p>
        </p:txBody>
      </p:sp>
      <p:sp>
        <p:nvSpPr>
          <p:cNvPr id="8" name="Title 1"/>
          <p:cNvSpPr>
            <a:spLocks noGrp="1"/>
          </p:cNvSpPr>
          <p:nvPr>
            <p:ph type="title" hasCustomPrompt="1"/>
          </p:nvPr>
        </p:nvSpPr>
        <p:spPr>
          <a:xfrm>
            <a:off x="721895" y="365126"/>
            <a:ext cx="7700211" cy="673029"/>
          </a:xfrm>
        </p:spPr>
        <p:txBody>
          <a:bodyPr/>
          <a:lstStyle/>
          <a:p>
            <a:r>
              <a:rPr lang="en-US" dirty="0"/>
              <a:t>Slide title</a:t>
            </a:r>
          </a:p>
        </p:txBody>
      </p:sp>
      <p:cxnSp>
        <p:nvCxnSpPr>
          <p:cNvPr id="9" name="Straight Connector 8"/>
          <p:cNvCxnSpPr/>
          <p:nvPr userDrawn="1"/>
        </p:nvCxnSpPr>
        <p:spPr>
          <a:xfrm>
            <a:off x="721895" y="1038154"/>
            <a:ext cx="4532468"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47600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p:spTree>
      <p:nvGrpSpPr>
        <p:cNvPr id="1" name=""/>
        <p:cNvGrpSpPr/>
        <p:nvPr/>
      </p:nvGrpSpPr>
      <p:grpSpPr>
        <a:xfrm>
          <a:off x="0" y="0"/>
          <a:ext cx="0" cy="0"/>
          <a:chOff x="0" y="0"/>
          <a:chExt cx="0" cy="0"/>
        </a:xfrm>
      </p:grpSpPr>
      <p:sp>
        <p:nvSpPr>
          <p:cNvPr id="8" name="Content Placeholder 7"/>
          <p:cNvSpPr>
            <a:spLocks noGrp="1"/>
          </p:cNvSpPr>
          <p:nvPr>
            <p:ph sz="quarter" idx="13" hasCustomPrompt="1"/>
          </p:nvPr>
        </p:nvSpPr>
        <p:spPr>
          <a:xfrm>
            <a:off x="721896" y="1120846"/>
            <a:ext cx="7700210" cy="4739180"/>
          </a:xfrm>
        </p:spPr>
        <p:txBody>
          <a:bodyPr>
            <a:normAutofit/>
          </a:bodyPr>
          <a:lstStyle>
            <a:lvl1pPr>
              <a:defRPr sz="2100"/>
            </a:lvl1pPr>
          </a:lstStyle>
          <a:p>
            <a:pPr lvl="0"/>
            <a:r>
              <a:rPr lang="en-US" dirty="0"/>
              <a:t>Point 1</a:t>
            </a:r>
          </a:p>
          <a:p>
            <a:pPr lvl="0"/>
            <a:r>
              <a:rPr lang="en-US" dirty="0"/>
              <a:t>Point 2</a:t>
            </a:r>
          </a:p>
          <a:p>
            <a:pPr lvl="0"/>
            <a:r>
              <a:rPr lang="en-US" dirty="0"/>
              <a:t>Point 3</a:t>
            </a:r>
          </a:p>
        </p:txBody>
      </p:sp>
      <p:cxnSp>
        <p:nvCxnSpPr>
          <p:cNvPr id="20" name="Straight Connector 19"/>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hasCustomPrompt="1"/>
          </p:nvPr>
        </p:nvSpPr>
        <p:spPr/>
        <p:txBody>
          <a:bodyPr/>
          <a:lstStyle/>
          <a:p>
            <a:r>
              <a:rPr lang="en-US" dirty="0"/>
              <a:t>Slide title</a:t>
            </a:r>
          </a:p>
        </p:txBody>
      </p:sp>
      <p:sp>
        <p:nvSpPr>
          <p:cNvPr id="12" name="Date Placeholder 11"/>
          <p:cNvSpPr>
            <a:spLocks noGrp="1"/>
          </p:cNvSpPr>
          <p:nvPr>
            <p:ph type="dt" sz="half" idx="14"/>
          </p:nvPr>
        </p:nvSpPr>
        <p:spPr/>
        <p:txBody>
          <a:bodyPr/>
          <a:lstStyle/>
          <a:p>
            <a:r>
              <a:rPr lang="en-US"/>
              <a:t>2/11/2021</a:t>
            </a:r>
            <a:endParaRPr lang="en-US" dirty="0"/>
          </a:p>
        </p:txBody>
      </p:sp>
      <p:sp>
        <p:nvSpPr>
          <p:cNvPr id="13" name="Footer Placeholder 12"/>
          <p:cNvSpPr>
            <a:spLocks noGrp="1"/>
          </p:cNvSpPr>
          <p:nvPr>
            <p:ph type="ftr" sz="quarter" idx="15"/>
          </p:nvPr>
        </p:nvSpPr>
        <p:spPr/>
        <p:txBody>
          <a:bodyPr/>
          <a:lstStyle/>
          <a:p>
            <a:r>
              <a:rPr lang="en-US"/>
              <a:t>Veterans Advisory Board</a:t>
            </a:r>
            <a:endParaRPr lang="en-US" dirty="0"/>
          </a:p>
        </p:txBody>
      </p:sp>
      <p:sp>
        <p:nvSpPr>
          <p:cNvPr id="14" name="Slide Number Placeholder 13"/>
          <p:cNvSpPr>
            <a:spLocks noGrp="1"/>
          </p:cNvSpPr>
          <p:nvPr>
            <p:ph type="sldNum" sz="quarter" idx="16"/>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38267258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r>
              <a:rPr lang="en-US"/>
              <a:t>2/11/2021</a:t>
            </a:r>
            <a:endParaRPr lang="en-US" dirty="0"/>
          </a:p>
        </p:txBody>
      </p:sp>
      <p:sp>
        <p:nvSpPr>
          <p:cNvPr id="4" name="Footer Placeholder 3"/>
          <p:cNvSpPr>
            <a:spLocks noGrp="1"/>
          </p:cNvSpPr>
          <p:nvPr>
            <p:ph type="ftr" sz="quarter" idx="11"/>
          </p:nvPr>
        </p:nvSpPr>
        <p:spPr/>
        <p:txBody>
          <a:bodyPr/>
          <a:lstStyle/>
          <a:p>
            <a:r>
              <a:rPr lang="en-US"/>
              <a:t>Veterans Advisory Board</a:t>
            </a:r>
            <a:endParaRPr lang="en-US" dirty="0"/>
          </a:p>
        </p:txBody>
      </p:sp>
      <p:sp>
        <p:nvSpPr>
          <p:cNvPr id="5" name="Slide Number Placeholder 4"/>
          <p:cNvSpPr>
            <a:spLocks noGrp="1"/>
          </p:cNvSpPr>
          <p:nvPr>
            <p:ph type="sldNum" sz="quarter" idx="12"/>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77126049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Full photo slide, white footer">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9144000" cy="6858000"/>
          </a:xfrm>
          <a:prstGeom prst="rect">
            <a:avLst/>
          </a:prstGeom>
        </p:spPr>
        <p:txBody>
          <a:bodyPr anchor="ctr"/>
          <a:lstStyle>
            <a:lvl1pPr marL="0" indent="0">
              <a:buNone/>
              <a:defRPr sz="1800" baseline="0">
                <a:latin typeface="Arial" charset="0"/>
                <a:ea typeface="Arial" charset="0"/>
                <a:cs typeface="Arial" charset="0"/>
                <a:sym typeface="Wingdings"/>
              </a:defRPr>
            </a:lvl1pPr>
          </a:lstStyle>
          <a:p>
            <a:r>
              <a:rPr lang="en-US" dirty="0"/>
              <a:t>To place background image, click icon</a:t>
            </a:r>
          </a:p>
        </p:txBody>
      </p:sp>
      <p:sp>
        <p:nvSpPr>
          <p:cNvPr id="12" name="Picture Placeholder 11"/>
          <p:cNvSpPr>
            <a:spLocks noGrp="1"/>
          </p:cNvSpPr>
          <p:nvPr>
            <p:ph type="pic" sz="quarter" idx="14" hasCustomPrompt="1"/>
          </p:nvPr>
        </p:nvSpPr>
        <p:spPr>
          <a:xfrm>
            <a:off x="174107" y="5981332"/>
            <a:ext cx="676656" cy="612648"/>
          </a:xfrm>
          <a:prstGeom prst="rect">
            <a:avLst/>
          </a:prstGeom>
          <a:blipFill>
            <a:blip r:embed="rId2"/>
            <a:stretch>
              <a:fillRect/>
            </a:stretch>
          </a:blipFill>
          <a:ln>
            <a:noFill/>
          </a:ln>
        </p:spPr>
        <p:txBody>
          <a:bodyPr wrap="none"/>
          <a:lstStyle>
            <a:lvl1pPr marL="0" indent="0">
              <a:buNone/>
              <a:defRPr/>
            </a:lvl1pPr>
          </a:lstStyle>
          <a:p>
            <a:r>
              <a:rPr lang="en-US" dirty="0"/>
              <a:t> </a:t>
            </a:r>
          </a:p>
        </p:txBody>
      </p:sp>
      <p:sp>
        <p:nvSpPr>
          <p:cNvPr id="7" name="Date Placeholder 3"/>
          <p:cNvSpPr>
            <a:spLocks noGrp="1"/>
          </p:cNvSpPr>
          <p:nvPr>
            <p:ph type="dt" sz="half" idx="2"/>
          </p:nvPr>
        </p:nvSpPr>
        <p:spPr>
          <a:xfrm>
            <a:off x="7827762" y="6459485"/>
            <a:ext cx="726086" cy="365125"/>
          </a:xfrm>
          <a:prstGeom prst="rect">
            <a:avLst/>
          </a:prstGeom>
        </p:spPr>
        <p:txBody>
          <a:bodyPr vert="horz" lIns="91440" tIns="45720" rIns="91440" bIns="45720" rtlCol="0" anchor="ctr"/>
          <a:lstStyle>
            <a:lvl1pPr algn="r">
              <a:defRPr sz="900">
                <a:solidFill>
                  <a:schemeClr val="bg1"/>
                </a:solidFill>
                <a:latin typeface="Arial" charset="0"/>
                <a:ea typeface="Arial" charset="0"/>
                <a:cs typeface="Arial" charset="0"/>
              </a:defRPr>
            </a:lvl1pPr>
          </a:lstStyle>
          <a:p>
            <a:r>
              <a:rPr lang="en-US"/>
              <a:t>2/11/2021</a:t>
            </a:r>
            <a:endParaRPr lang="en-US" dirty="0"/>
          </a:p>
        </p:txBody>
      </p:sp>
      <p:sp>
        <p:nvSpPr>
          <p:cNvPr id="8" name="Footer Placeholder 4"/>
          <p:cNvSpPr>
            <a:spLocks noGrp="1"/>
          </p:cNvSpPr>
          <p:nvPr>
            <p:ph type="ftr" sz="quarter" idx="3"/>
          </p:nvPr>
        </p:nvSpPr>
        <p:spPr>
          <a:xfrm>
            <a:off x="2282563" y="6459485"/>
            <a:ext cx="5736698" cy="365125"/>
          </a:xfrm>
          <a:prstGeom prst="rect">
            <a:avLst/>
          </a:prstGeom>
        </p:spPr>
        <p:txBody>
          <a:bodyPr vert="horz" lIns="91440" tIns="45720" rIns="91440" bIns="45720" rtlCol="0" anchor="ctr"/>
          <a:lstStyle>
            <a:lvl1pPr algn="r">
              <a:defRPr sz="900" b="1">
                <a:solidFill>
                  <a:schemeClr val="bg1"/>
                </a:solidFill>
                <a:latin typeface="Arial" charset="0"/>
                <a:ea typeface="Arial" charset="0"/>
                <a:cs typeface="Arial" charset="0"/>
              </a:defRPr>
            </a:lvl1pPr>
          </a:lstStyle>
          <a:p>
            <a:r>
              <a:rPr lang="en-US"/>
              <a:t>Veterans Advisory Board</a:t>
            </a:r>
            <a:endParaRPr lang="en-US" dirty="0"/>
          </a:p>
        </p:txBody>
      </p:sp>
      <p:sp>
        <p:nvSpPr>
          <p:cNvPr id="14" name="Slide Number Placeholder 5"/>
          <p:cNvSpPr>
            <a:spLocks noGrp="1"/>
          </p:cNvSpPr>
          <p:nvPr>
            <p:ph type="sldNum" sz="quarter" idx="4"/>
          </p:nvPr>
        </p:nvSpPr>
        <p:spPr>
          <a:xfrm>
            <a:off x="8577226" y="6459485"/>
            <a:ext cx="428625" cy="365125"/>
          </a:xfrm>
          <a:prstGeom prst="rect">
            <a:avLst/>
          </a:prstGeom>
        </p:spPr>
        <p:txBody>
          <a:bodyPr vert="horz" lIns="91440" tIns="45720" rIns="91440" bIns="45720" rtlCol="0" anchor="ctr"/>
          <a:lstStyle>
            <a:lvl1pPr algn="r">
              <a:defRPr sz="900" b="1" i="0">
                <a:solidFill>
                  <a:schemeClr val="bg1"/>
                </a:solidFill>
                <a:latin typeface="Arial" charset="0"/>
                <a:ea typeface="Arial" charset="0"/>
                <a:cs typeface="Arial" charset="0"/>
              </a:defRPr>
            </a:lvl1p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7169737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108" userDrawn="1">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slide, full image, option 1">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9144000" cy="6858000"/>
          </a:xfrm>
          <a:prstGeom prst="rect">
            <a:avLst/>
          </a:prstGeom>
        </p:spPr>
        <p:txBody>
          <a:bodyPr anchor="ctr"/>
          <a:lstStyle>
            <a:lvl1pPr marL="0" indent="0" algn="l">
              <a:buNone/>
              <a:defRPr sz="1800" baseline="0">
                <a:latin typeface="Arial" charset="0"/>
                <a:ea typeface="Arial" charset="0"/>
                <a:cs typeface="Arial" charset="0"/>
                <a:sym typeface="Wingdings"/>
              </a:defRPr>
            </a:lvl1pPr>
          </a:lstStyle>
          <a:p>
            <a:r>
              <a:rPr lang="en-US" dirty="0"/>
              <a:t>To place background image, click icon</a:t>
            </a:r>
          </a:p>
        </p:txBody>
      </p:sp>
      <p:sp>
        <p:nvSpPr>
          <p:cNvPr id="16" name="Text Placeholder 2"/>
          <p:cNvSpPr>
            <a:spLocks noGrp="1"/>
          </p:cNvSpPr>
          <p:nvPr>
            <p:ph type="body" sz="quarter" idx="16" hasCustomPrompt="1"/>
          </p:nvPr>
        </p:nvSpPr>
        <p:spPr>
          <a:xfrm>
            <a:off x="304800" y="1594827"/>
            <a:ext cx="7694455" cy="476250"/>
          </a:xfrm>
          <a:prstGeom prst="rect">
            <a:avLst/>
          </a:prstGeom>
        </p:spPr>
        <p:txBody>
          <a:bodyPr/>
          <a:lstStyle>
            <a:lvl1pPr marL="0" indent="0">
              <a:buNone/>
              <a:defRPr sz="2100">
                <a:solidFill>
                  <a:srgbClr val="FFFFFF"/>
                </a:solidFill>
                <a:latin typeface="Arial" charset="0"/>
                <a:ea typeface="Arial" charset="0"/>
                <a:cs typeface="Arial"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Subtitle</a:t>
            </a:r>
          </a:p>
        </p:txBody>
      </p:sp>
      <p:sp>
        <p:nvSpPr>
          <p:cNvPr id="3" name="Text Placeholder 2"/>
          <p:cNvSpPr>
            <a:spLocks noGrp="1"/>
          </p:cNvSpPr>
          <p:nvPr>
            <p:ph type="body" sz="quarter" idx="15" hasCustomPrompt="1"/>
          </p:nvPr>
        </p:nvSpPr>
        <p:spPr>
          <a:xfrm>
            <a:off x="304800" y="572203"/>
            <a:ext cx="7694455" cy="1079500"/>
          </a:xfrm>
          <a:prstGeom prst="rect">
            <a:avLst/>
          </a:prstGeom>
        </p:spPr>
        <p:txBody>
          <a:bodyPr/>
          <a:lstStyle>
            <a:lvl1pPr marL="0" indent="0">
              <a:buNone/>
              <a:defRPr sz="4500">
                <a:solidFill>
                  <a:srgbClr val="FFFFFF"/>
                </a:solidFill>
                <a:latin typeface="Gill Sans" charset="0"/>
                <a:ea typeface="Gill Sans" charset="0"/>
                <a:cs typeface="Gill Sans"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Presentation title</a:t>
            </a:r>
          </a:p>
        </p:txBody>
      </p:sp>
      <p:sp>
        <p:nvSpPr>
          <p:cNvPr id="12" name="Picture Placeholder 11"/>
          <p:cNvSpPr>
            <a:spLocks noGrp="1"/>
          </p:cNvSpPr>
          <p:nvPr>
            <p:ph type="pic" sz="quarter" idx="14" hasCustomPrompt="1"/>
          </p:nvPr>
        </p:nvSpPr>
        <p:spPr>
          <a:xfrm>
            <a:off x="174107" y="5981332"/>
            <a:ext cx="676656" cy="612648"/>
          </a:xfrm>
          <a:prstGeom prst="rect">
            <a:avLst/>
          </a:prstGeom>
          <a:blipFill>
            <a:blip r:embed="rId2"/>
            <a:stretch>
              <a:fillRect/>
            </a:stretch>
          </a:blipFill>
          <a:ln>
            <a:noFill/>
          </a:ln>
        </p:spPr>
        <p:txBody>
          <a:bodyPr wrap="none"/>
          <a:lstStyle>
            <a:lvl1pPr marL="0" indent="0">
              <a:buNone/>
              <a:defRPr/>
            </a:lvl1pPr>
          </a:lstStyle>
          <a:p>
            <a:r>
              <a:rPr lang="en-US" dirty="0"/>
              <a:t> </a:t>
            </a:r>
          </a:p>
        </p:txBody>
      </p:sp>
      <p:sp>
        <p:nvSpPr>
          <p:cNvPr id="8" name="Date Placeholder 3"/>
          <p:cNvSpPr>
            <a:spLocks noGrp="1"/>
          </p:cNvSpPr>
          <p:nvPr>
            <p:ph type="dt" sz="half" idx="10"/>
          </p:nvPr>
        </p:nvSpPr>
        <p:spPr>
          <a:xfrm>
            <a:off x="7827762" y="6459485"/>
            <a:ext cx="726086" cy="365125"/>
          </a:xfrm>
          <a:prstGeom prst="rect">
            <a:avLst/>
          </a:prstGeom>
        </p:spPr>
        <p:txBody>
          <a:bodyPr anchor="ctr"/>
          <a:lstStyle>
            <a:lvl1pPr algn="r">
              <a:defRPr sz="900">
                <a:solidFill>
                  <a:schemeClr val="bg1"/>
                </a:solidFill>
                <a:latin typeface="Arial" charset="0"/>
                <a:ea typeface="Arial" charset="0"/>
                <a:cs typeface="Arial" charset="0"/>
              </a:defRPr>
            </a:lvl1pPr>
          </a:lstStyle>
          <a:p>
            <a:r>
              <a:rPr lang="en-US"/>
              <a:t>2/11/2021</a:t>
            </a:r>
            <a:endParaRPr lang="en-US" dirty="0"/>
          </a:p>
        </p:txBody>
      </p:sp>
      <p:sp>
        <p:nvSpPr>
          <p:cNvPr id="10" name="Footer Placeholder 4"/>
          <p:cNvSpPr>
            <a:spLocks noGrp="1"/>
          </p:cNvSpPr>
          <p:nvPr>
            <p:ph type="ftr" sz="quarter" idx="11"/>
          </p:nvPr>
        </p:nvSpPr>
        <p:spPr>
          <a:xfrm>
            <a:off x="2282563" y="6459485"/>
            <a:ext cx="5736698" cy="365125"/>
          </a:xfrm>
          <a:prstGeom prst="rect">
            <a:avLst/>
          </a:prstGeom>
        </p:spPr>
        <p:txBody>
          <a:bodyPr anchor="ctr"/>
          <a:lstStyle>
            <a:lvl1pPr algn="r">
              <a:defRPr sz="900" b="1">
                <a:solidFill>
                  <a:schemeClr val="bg1"/>
                </a:solidFill>
                <a:latin typeface="Arial" charset="0"/>
                <a:ea typeface="Arial" charset="0"/>
                <a:cs typeface="Arial" charset="0"/>
              </a:defRPr>
            </a:lvl1pPr>
          </a:lstStyle>
          <a:p>
            <a:r>
              <a:rPr lang="en-US"/>
              <a:t>Veterans Advisory Board</a:t>
            </a:r>
            <a:endParaRPr lang="en-US" dirty="0"/>
          </a:p>
        </p:txBody>
      </p:sp>
      <p:sp>
        <p:nvSpPr>
          <p:cNvPr id="11" name="Slide Number Placeholder 5"/>
          <p:cNvSpPr>
            <a:spLocks noGrp="1"/>
          </p:cNvSpPr>
          <p:nvPr>
            <p:ph type="sldNum" sz="quarter" idx="12"/>
          </p:nvPr>
        </p:nvSpPr>
        <p:spPr>
          <a:xfrm>
            <a:off x="8577226" y="6459485"/>
            <a:ext cx="428625" cy="365125"/>
          </a:xfrm>
          <a:prstGeom prst="rect">
            <a:avLst/>
          </a:prstGeom>
        </p:spPr>
        <p:txBody>
          <a:bodyPr anchor="ctr"/>
          <a:lstStyle>
            <a:lvl1pPr algn="r">
              <a:defRPr sz="900" b="1">
                <a:solidFill>
                  <a:schemeClr val="bg1"/>
                </a:solidFill>
                <a:latin typeface="Arial" charset="0"/>
                <a:ea typeface="Arial" charset="0"/>
                <a:cs typeface="Arial" charset="0"/>
              </a:defRPr>
            </a:lvl1p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582759199"/>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108" userDrawn="1">
          <p15:clr>
            <a:srgbClr val="FBAE40"/>
          </p15:clr>
        </p15:guide>
      </p15:sldGuideLst>
    </p:ext>
  </p:extLst>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itle slide, full image, option 2">
    <p:spTree>
      <p:nvGrpSpPr>
        <p:cNvPr id="1" name=""/>
        <p:cNvGrpSpPr/>
        <p:nvPr/>
      </p:nvGrpSpPr>
      <p:grpSpPr>
        <a:xfrm>
          <a:off x="0" y="0"/>
          <a:ext cx="0" cy="0"/>
          <a:chOff x="0" y="0"/>
          <a:chExt cx="0" cy="0"/>
        </a:xfrm>
      </p:grpSpPr>
      <p:sp>
        <p:nvSpPr>
          <p:cNvPr id="9" name="Picture Placeholder 8"/>
          <p:cNvSpPr>
            <a:spLocks noGrp="1"/>
          </p:cNvSpPr>
          <p:nvPr>
            <p:ph type="pic" sz="quarter" idx="13" hasCustomPrompt="1"/>
          </p:nvPr>
        </p:nvSpPr>
        <p:spPr>
          <a:xfrm>
            <a:off x="0" y="0"/>
            <a:ext cx="9144000" cy="6858000"/>
          </a:xfrm>
          <a:prstGeom prst="rect">
            <a:avLst/>
          </a:prstGeom>
        </p:spPr>
        <p:txBody>
          <a:bodyPr anchor="ctr"/>
          <a:lstStyle>
            <a:lvl1pPr marL="0" indent="0">
              <a:buNone/>
              <a:defRPr sz="1800" baseline="0">
                <a:latin typeface="Arial" charset="0"/>
                <a:ea typeface="Arial" charset="0"/>
                <a:cs typeface="Arial" charset="0"/>
                <a:sym typeface="Wingdings"/>
              </a:defRPr>
            </a:lvl1pPr>
          </a:lstStyle>
          <a:p>
            <a:r>
              <a:rPr lang="en-US" dirty="0"/>
              <a:t>To place background image, click icon</a:t>
            </a:r>
          </a:p>
        </p:txBody>
      </p:sp>
      <p:sp>
        <p:nvSpPr>
          <p:cNvPr id="16" name="Text Placeholder 2"/>
          <p:cNvSpPr>
            <a:spLocks noGrp="1"/>
          </p:cNvSpPr>
          <p:nvPr>
            <p:ph type="body" sz="quarter" idx="16" hasCustomPrompt="1"/>
          </p:nvPr>
        </p:nvSpPr>
        <p:spPr>
          <a:xfrm>
            <a:off x="304800" y="1594827"/>
            <a:ext cx="7694455" cy="476250"/>
          </a:xfrm>
          <a:prstGeom prst="rect">
            <a:avLst/>
          </a:prstGeom>
        </p:spPr>
        <p:txBody>
          <a:bodyPr/>
          <a:lstStyle>
            <a:lvl1pPr marL="0" indent="0">
              <a:buNone/>
              <a:defRPr sz="2100">
                <a:solidFill>
                  <a:srgbClr val="005A5B"/>
                </a:solidFill>
                <a:latin typeface="Arial" charset="0"/>
                <a:ea typeface="Arial" charset="0"/>
                <a:cs typeface="Arial"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Subtitle</a:t>
            </a:r>
          </a:p>
        </p:txBody>
      </p:sp>
      <p:sp>
        <p:nvSpPr>
          <p:cNvPr id="3" name="Text Placeholder 2"/>
          <p:cNvSpPr>
            <a:spLocks noGrp="1"/>
          </p:cNvSpPr>
          <p:nvPr>
            <p:ph type="body" sz="quarter" idx="15" hasCustomPrompt="1"/>
          </p:nvPr>
        </p:nvSpPr>
        <p:spPr>
          <a:xfrm>
            <a:off x="304800" y="572203"/>
            <a:ext cx="7694455" cy="1079500"/>
          </a:xfrm>
          <a:prstGeom prst="rect">
            <a:avLst/>
          </a:prstGeom>
        </p:spPr>
        <p:txBody>
          <a:bodyPr/>
          <a:lstStyle>
            <a:lvl1pPr marL="0" indent="0">
              <a:buNone/>
              <a:defRPr sz="4500">
                <a:solidFill>
                  <a:srgbClr val="005A5B"/>
                </a:solidFill>
                <a:latin typeface="Gill Sans" charset="0"/>
                <a:ea typeface="Gill Sans" charset="0"/>
                <a:cs typeface="Gill Sans" charset="0"/>
              </a:defRPr>
            </a:lvl1pPr>
            <a:lvl2pPr marL="342900" indent="0">
              <a:buNone/>
              <a:defRPr/>
            </a:lvl2pPr>
            <a:lvl3pPr marL="685800" indent="0">
              <a:buNone/>
              <a:defRPr/>
            </a:lvl3pPr>
            <a:lvl4pPr marL="1028700" indent="0">
              <a:buNone/>
              <a:defRPr/>
            </a:lvl4pPr>
            <a:lvl5pPr marL="1371600" indent="0">
              <a:buNone/>
              <a:defRPr/>
            </a:lvl5pPr>
          </a:lstStyle>
          <a:p>
            <a:pPr lvl="0"/>
            <a:r>
              <a:rPr lang="en-US" dirty="0"/>
              <a:t>Presentation title</a:t>
            </a:r>
          </a:p>
        </p:txBody>
      </p:sp>
      <p:sp>
        <p:nvSpPr>
          <p:cNvPr id="12" name="Picture Placeholder 11"/>
          <p:cNvSpPr>
            <a:spLocks noGrp="1"/>
          </p:cNvSpPr>
          <p:nvPr>
            <p:ph type="pic" sz="quarter" idx="14" hasCustomPrompt="1"/>
          </p:nvPr>
        </p:nvSpPr>
        <p:spPr>
          <a:xfrm>
            <a:off x="174107" y="5981332"/>
            <a:ext cx="676656" cy="612648"/>
          </a:xfrm>
          <a:prstGeom prst="rect">
            <a:avLst/>
          </a:prstGeom>
          <a:blipFill>
            <a:blip r:embed="rId2"/>
            <a:stretch>
              <a:fillRect/>
            </a:stretch>
          </a:blipFill>
          <a:ln>
            <a:noFill/>
          </a:ln>
        </p:spPr>
        <p:txBody>
          <a:bodyPr wrap="none"/>
          <a:lstStyle>
            <a:lvl1pPr marL="0" indent="0">
              <a:buNone/>
              <a:defRPr/>
            </a:lvl1pPr>
          </a:lstStyle>
          <a:p>
            <a:r>
              <a:rPr lang="en-US" dirty="0"/>
              <a:t> </a:t>
            </a:r>
          </a:p>
        </p:txBody>
      </p:sp>
      <p:sp>
        <p:nvSpPr>
          <p:cNvPr id="4" name="Content Placeholder 3"/>
          <p:cNvSpPr>
            <a:spLocks noGrp="1"/>
          </p:cNvSpPr>
          <p:nvPr>
            <p:ph sz="quarter" idx="19" hasCustomPrompt="1"/>
          </p:nvPr>
        </p:nvSpPr>
        <p:spPr>
          <a:xfrm>
            <a:off x="0" y="6254496"/>
            <a:ext cx="9141714" cy="603504"/>
          </a:xfrm>
          <a:prstGeom prst="rect">
            <a:avLst/>
          </a:prstGeom>
          <a:blipFill>
            <a:blip r:embed="rId3"/>
            <a:stretch>
              <a:fillRect/>
            </a:stretch>
          </a:blipFill>
        </p:spPr>
        <p:txBody>
          <a:bodyPr/>
          <a:lstStyle>
            <a:lvl1pPr marL="0" indent="0">
              <a:buNone/>
              <a:defRPr baseline="0"/>
            </a:lvl1pPr>
          </a:lstStyle>
          <a:p>
            <a:pPr lvl="0"/>
            <a:r>
              <a:rPr lang="en-US"/>
              <a:t> </a:t>
            </a:r>
            <a:endParaRPr lang="en-US" dirty="0"/>
          </a:p>
        </p:txBody>
      </p:sp>
      <p:sp>
        <p:nvSpPr>
          <p:cNvPr id="10" name="Date Placeholder 3"/>
          <p:cNvSpPr>
            <a:spLocks noGrp="1"/>
          </p:cNvSpPr>
          <p:nvPr>
            <p:ph type="dt" sz="half" idx="10"/>
          </p:nvPr>
        </p:nvSpPr>
        <p:spPr>
          <a:xfrm>
            <a:off x="7827762" y="6459485"/>
            <a:ext cx="726086" cy="365125"/>
          </a:xfrm>
          <a:prstGeom prst="rect">
            <a:avLst/>
          </a:prstGeom>
        </p:spPr>
        <p:txBody>
          <a:bodyPr anchor="ctr"/>
          <a:lstStyle>
            <a:lvl1pPr algn="r">
              <a:defRPr sz="900">
                <a:solidFill>
                  <a:schemeClr val="accent1"/>
                </a:solidFill>
                <a:latin typeface="Arial" charset="0"/>
                <a:ea typeface="Arial" charset="0"/>
                <a:cs typeface="Arial" charset="0"/>
              </a:defRPr>
            </a:lvl1pPr>
          </a:lstStyle>
          <a:p>
            <a:r>
              <a:rPr lang="en-US"/>
              <a:t>2/11/2021</a:t>
            </a:r>
            <a:endParaRPr lang="en-US" dirty="0"/>
          </a:p>
        </p:txBody>
      </p:sp>
      <p:sp>
        <p:nvSpPr>
          <p:cNvPr id="11" name="Footer Placeholder 4"/>
          <p:cNvSpPr>
            <a:spLocks noGrp="1"/>
          </p:cNvSpPr>
          <p:nvPr>
            <p:ph type="ftr" sz="quarter" idx="11"/>
          </p:nvPr>
        </p:nvSpPr>
        <p:spPr>
          <a:xfrm>
            <a:off x="2282563" y="6459485"/>
            <a:ext cx="5736698" cy="365125"/>
          </a:xfrm>
          <a:prstGeom prst="rect">
            <a:avLst/>
          </a:prstGeom>
        </p:spPr>
        <p:txBody>
          <a:bodyPr anchor="ctr"/>
          <a:lstStyle>
            <a:lvl1pPr algn="r">
              <a:defRPr sz="900" b="1">
                <a:solidFill>
                  <a:schemeClr val="accent1"/>
                </a:solidFill>
                <a:latin typeface="Arial" charset="0"/>
                <a:ea typeface="Arial" charset="0"/>
                <a:cs typeface="Arial" charset="0"/>
              </a:defRPr>
            </a:lvl1pPr>
          </a:lstStyle>
          <a:p>
            <a:r>
              <a:rPr lang="en-US"/>
              <a:t>Veterans Advisory Board</a:t>
            </a:r>
            <a:endParaRPr lang="en-US" dirty="0"/>
          </a:p>
        </p:txBody>
      </p:sp>
      <p:sp>
        <p:nvSpPr>
          <p:cNvPr id="13" name="Slide Number Placeholder 5"/>
          <p:cNvSpPr>
            <a:spLocks noGrp="1"/>
          </p:cNvSpPr>
          <p:nvPr>
            <p:ph type="sldNum" sz="quarter" idx="12"/>
          </p:nvPr>
        </p:nvSpPr>
        <p:spPr>
          <a:xfrm>
            <a:off x="8577226" y="6459485"/>
            <a:ext cx="428625" cy="365125"/>
          </a:xfrm>
          <a:prstGeom prst="rect">
            <a:avLst/>
          </a:prstGeom>
        </p:spPr>
        <p:txBody>
          <a:bodyPr anchor="ctr"/>
          <a:lstStyle>
            <a:lvl1pPr algn="r">
              <a:defRPr sz="900" b="1">
                <a:solidFill>
                  <a:schemeClr val="accent1"/>
                </a:solidFill>
                <a:latin typeface="Arial" charset="0"/>
                <a:ea typeface="Arial" charset="0"/>
                <a:cs typeface="Arial" charset="0"/>
              </a:defRPr>
            </a:lvl1p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110375685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108" userDrawn="1">
          <p15:clr>
            <a:srgbClr val="FBAE40"/>
          </p15:clr>
        </p15:guide>
      </p15:sldGuideLst>
    </p:ext>
  </p:extLst>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standard">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143000" y="1122363"/>
            <a:ext cx="6858000" cy="2157102"/>
          </a:xfrm>
          <a:prstGeom prst="rect">
            <a:avLst/>
          </a:prstGeom>
        </p:spPr>
        <p:txBody>
          <a:bodyPr anchor="b"/>
          <a:lstStyle>
            <a:lvl1pPr algn="l">
              <a:defRPr sz="4500"/>
            </a:lvl1pPr>
          </a:lstStyle>
          <a:p>
            <a:r>
              <a:rPr lang="en-US" dirty="0"/>
              <a:t>Presentation title</a:t>
            </a:r>
          </a:p>
        </p:txBody>
      </p:sp>
      <p:sp>
        <p:nvSpPr>
          <p:cNvPr id="3" name="Subtitle 2"/>
          <p:cNvSpPr>
            <a:spLocks noGrp="1"/>
          </p:cNvSpPr>
          <p:nvPr>
            <p:ph type="subTitle" idx="1" hasCustomPrompt="1"/>
          </p:nvPr>
        </p:nvSpPr>
        <p:spPr>
          <a:xfrm>
            <a:off x="1143000" y="3375157"/>
            <a:ext cx="6858000" cy="481824"/>
          </a:xfrm>
          <a:prstGeom prst="rect">
            <a:avLst/>
          </a:prstGeom>
        </p:spPr>
        <p:txBody>
          <a:bodyPr anchor="b">
            <a:normAutofit/>
          </a:bodyPr>
          <a:lstStyle>
            <a:lvl1pPr marL="0" indent="0" algn="l">
              <a:buNone/>
              <a:defRPr sz="21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Subtitle</a:t>
            </a:r>
          </a:p>
        </p:txBody>
      </p:sp>
      <p:sp>
        <p:nvSpPr>
          <p:cNvPr id="8" name="Text Placeholder 7"/>
          <p:cNvSpPr>
            <a:spLocks noGrp="1"/>
          </p:cNvSpPr>
          <p:nvPr>
            <p:ph type="body" sz="quarter" idx="13" hasCustomPrompt="1"/>
          </p:nvPr>
        </p:nvSpPr>
        <p:spPr>
          <a:xfrm>
            <a:off x="1143000" y="3946525"/>
            <a:ext cx="6858000" cy="384843"/>
          </a:xfrm>
        </p:spPr>
        <p:txBody>
          <a:bodyPr anchor="b">
            <a:normAutofit/>
          </a:bodyPr>
          <a:lstStyle>
            <a:lvl1pPr marL="0" indent="0">
              <a:buNone/>
              <a:defRPr sz="1500"/>
            </a:lvl1pPr>
          </a:lstStyle>
          <a:p>
            <a:pPr lvl="0"/>
            <a:r>
              <a:rPr lang="en-US" dirty="0"/>
              <a:t>Presenter</a:t>
            </a:r>
          </a:p>
        </p:txBody>
      </p:sp>
      <p:cxnSp>
        <p:nvCxnSpPr>
          <p:cNvPr id="9" name="Straight Connector 8"/>
          <p:cNvCxnSpPr/>
          <p:nvPr userDrawn="1"/>
        </p:nvCxnSpPr>
        <p:spPr>
          <a:xfrm>
            <a:off x="1143000" y="3279465"/>
            <a:ext cx="6858000"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14" name="Text Placeholder 7"/>
          <p:cNvSpPr>
            <a:spLocks noGrp="1"/>
          </p:cNvSpPr>
          <p:nvPr>
            <p:ph type="body" sz="quarter" idx="14" hasCustomPrompt="1"/>
          </p:nvPr>
        </p:nvSpPr>
        <p:spPr>
          <a:xfrm>
            <a:off x="1143000" y="4420914"/>
            <a:ext cx="6858000" cy="384843"/>
          </a:xfrm>
        </p:spPr>
        <p:txBody>
          <a:bodyPr anchor="b">
            <a:normAutofit/>
          </a:bodyPr>
          <a:lstStyle>
            <a:lvl1pPr marL="0" indent="0">
              <a:buNone/>
              <a:defRPr sz="1500"/>
            </a:lvl1pPr>
          </a:lstStyle>
          <a:p>
            <a:pPr lvl="0"/>
            <a:r>
              <a:rPr lang="en-US" dirty="0"/>
              <a:t>Date</a:t>
            </a:r>
          </a:p>
        </p:txBody>
      </p:sp>
    </p:spTree>
    <p:extLst>
      <p:ext uri="{BB962C8B-B14F-4D97-AF65-F5344CB8AC3E}">
        <p14:creationId xmlns:p14="http://schemas.microsoft.com/office/powerpoint/2010/main" val="298438315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List">
    <p:spTree>
      <p:nvGrpSpPr>
        <p:cNvPr id="1" name=""/>
        <p:cNvGrpSpPr/>
        <p:nvPr/>
      </p:nvGrpSpPr>
      <p:grpSpPr>
        <a:xfrm>
          <a:off x="0" y="0"/>
          <a:ext cx="0" cy="0"/>
          <a:chOff x="0" y="0"/>
          <a:chExt cx="0" cy="0"/>
        </a:xfrm>
      </p:grpSpPr>
      <p:sp>
        <p:nvSpPr>
          <p:cNvPr id="8" name="Content Placeholder 7"/>
          <p:cNvSpPr>
            <a:spLocks noGrp="1"/>
          </p:cNvSpPr>
          <p:nvPr>
            <p:ph sz="quarter" idx="13" hasCustomPrompt="1"/>
          </p:nvPr>
        </p:nvSpPr>
        <p:spPr>
          <a:xfrm>
            <a:off x="721896" y="1120846"/>
            <a:ext cx="7700210" cy="4739180"/>
          </a:xfrm>
        </p:spPr>
        <p:txBody>
          <a:bodyPr>
            <a:normAutofit/>
          </a:bodyPr>
          <a:lstStyle>
            <a:lvl1pPr>
              <a:defRPr sz="2100"/>
            </a:lvl1pPr>
          </a:lstStyle>
          <a:p>
            <a:pPr lvl="0"/>
            <a:r>
              <a:rPr lang="en-US" dirty="0"/>
              <a:t>Point 1</a:t>
            </a:r>
          </a:p>
          <a:p>
            <a:pPr lvl="0"/>
            <a:r>
              <a:rPr lang="en-US" dirty="0"/>
              <a:t>Point 2</a:t>
            </a:r>
          </a:p>
          <a:p>
            <a:pPr lvl="0"/>
            <a:r>
              <a:rPr lang="en-US" dirty="0"/>
              <a:t>Point 3</a:t>
            </a:r>
          </a:p>
        </p:txBody>
      </p:sp>
      <p:cxnSp>
        <p:nvCxnSpPr>
          <p:cNvPr id="20" name="Straight Connector 19"/>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3" name="Title 2"/>
          <p:cNvSpPr>
            <a:spLocks noGrp="1"/>
          </p:cNvSpPr>
          <p:nvPr>
            <p:ph type="title" hasCustomPrompt="1"/>
          </p:nvPr>
        </p:nvSpPr>
        <p:spPr/>
        <p:txBody>
          <a:bodyPr/>
          <a:lstStyle/>
          <a:p>
            <a:r>
              <a:rPr lang="en-US" dirty="0"/>
              <a:t>Slide title</a:t>
            </a:r>
          </a:p>
        </p:txBody>
      </p:sp>
      <p:sp>
        <p:nvSpPr>
          <p:cNvPr id="12" name="Date Placeholder 11"/>
          <p:cNvSpPr>
            <a:spLocks noGrp="1"/>
          </p:cNvSpPr>
          <p:nvPr>
            <p:ph type="dt" sz="half" idx="14"/>
          </p:nvPr>
        </p:nvSpPr>
        <p:spPr/>
        <p:txBody>
          <a:bodyPr/>
          <a:lstStyle/>
          <a:p>
            <a:r>
              <a:rPr lang="en-US"/>
              <a:t>1/12/2023</a:t>
            </a:r>
            <a:endParaRPr lang="en-US" dirty="0"/>
          </a:p>
        </p:txBody>
      </p:sp>
      <p:sp>
        <p:nvSpPr>
          <p:cNvPr id="13" name="Footer Placeholder 12"/>
          <p:cNvSpPr>
            <a:spLocks noGrp="1"/>
          </p:cNvSpPr>
          <p:nvPr>
            <p:ph type="ftr" sz="quarter" idx="15"/>
          </p:nvPr>
        </p:nvSpPr>
        <p:spPr/>
        <p:txBody>
          <a:bodyPr/>
          <a:lstStyle/>
          <a:p>
            <a:r>
              <a:rPr lang="en-US"/>
              <a:t>CNA Task Force Meeting</a:t>
            </a:r>
            <a:endParaRPr lang="en-US" dirty="0"/>
          </a:p>
        </p:txBody>
      </p:sp>
      <p:sp>
        <p:nvSpPr>
          <p:cNvPr id="14" name="Slide Number Placeholder 13"/>
          <p:cNvSpPr>
            <a:spLocks noGrp="1"/>
          </p:cNvSpPr>
          <p:nvPr>
            <p:ph type="sldNum" sz="quarter" idx="16"/>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38905214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ingle Image with Capti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723073" y="5318791"/>
            <a:ext cx="7699046" cy="606090"/>
          </a:xfrm>
        </p:spPr>
        <p:txBody>
          <a:bodyPr anchor="t"/>
          <a:lstStyle>
            <a:lvl1pPr marL="0" indent="0">
              <a:buNone/>
              <a:defRPr sz="1350" b="0"/>
            </a:lvl1pPr>
            <a:lvl2pPr marL="257163" indent="0">
              <a:buNone/>
              <a:defRPr sz="1125" b="1"/>
            </a:lvl2pPr>
            <a:lvl3pPr marL="514325" indent="0">
              <a:buNone/>
              <a:defRPr sz="1013" b="1"/>
            </a:lvl3pPr>
            <a:lvl4pPr marL="771487"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8" indent="0">
              <a:buNone/>
              <a:defRPr sz="900" b="1"/>
            </a:lvl9pPr>
          </a:lstStyle>
          <a:p>
            <a:pPr lvl="0"/>
            <a:r>
              <a:rPr lang="en-US" dirty="0"/>
              <a:t>Image caption</a:t>
            </a:r>
          </a:p>
        </p:txBody>
      </p:sp>
      <p:sp>
        <p:nvSpPr>
          <p:cNvPr id="15" name="Picture Placeholder 14"/>
          <p:cNvSpPr>
            <a:spLocks noGrp="1"/>
          </p:cNvSpPr>
          <p:nvPr>
            <p:ph type="pic" sz="quarter" idx="13" hasCustomPrompt="1"/>
          </p:nvPr>
        </p:nvSpPr>
        <p:spPr>
          <a:xfrm>
            <a:off x="721896" y="1182536"/>
            <a:ext cx="7700210" cy="3991874"/>
          </a:xfrm>
          <a:solidFill>
            <a:srgbClr val="D8872A">
              <a:alpha val="29804"/>
            </a:srgbClr>
          </a:solidFill>
        </p:spPr>
        <p:txBody>
          <a:bodyPr anchor="ctr">
            <a:normAutofit/>
          </a:bodyPr>
          <a:lstStyle>
            <a:lvl1pPr marL="0" indent="0">
              <a:buNone/>
              <a:defRPr sz="1800" baseline="0">
                <a:sym typeface="Wingdings"/>
              </a:defRPr>
            </a:lvl1pPr>
          </a:lstStyle>
          <a:p>
            <a:r>
              <a:rPr lang="en-US" dirty="0"/>
              <a:t>To insert image here, click icon </a:t>
            </a:r>
          </a:p>
        </p:txBody>
      </p:sp>
      <p:sp>
        <p:nvSpPr>
          <p:cNvPr id="4" name="Title 3"/>
          <p:cNvSpPr>
            <a:spLocks noGrp="1"/>
          </p:cNvSpPr>
          <p:nvPr>
            <p:ph type="title" hasCustomPrompt="1"/>
          </p:nvPr>
        </p:nvSpPr>
        <p:spPr/>
        <p:txBody>
          <a:bodyPr/>
          <a:lstStyle/>
          <a:p>
            <a:r>
              <a:rPr lang="en-US" dirty="0"/>
              <a:t>Slide title</a:t>
            </a:r>
          </a:p>
        </p:txBody>
      </p:sp>
      <p:cxnSp>
        <p:nvCxnSpPr>
          <p:cNvPr id="12" name="Straight Connector 11"/>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6" name="Date Placeholder 5"/>
          <p:cNvSpPr>
            <a:spLocks noGrp="1"/>
          </p:cNvSpPr>
          <p:nvPr>
            <p:ph type="dt" sz="half" idx="14"/>
          </p:nvPr>
        </p:nvSpPr>
        <p:spPr/>
        <p:txBody>
          <a:bodyPr/>
          <a:lstStyle/>
          <a:p>
            <a:r>
              <a:rPr lang="en-US"/>
              <a:t>1/12/2023</a:t>
            </a:r>
            <a:endParaRPr lang="en-US" dirty="0"/>
          </a:p>
        </p:txBody>
      </p:sp>
      <p:sp>
        <p:nvSpPr>
          <p:cNvPr id="7" name="Footer Placeholder 6"/>
          <p:cNvSpPr>
            <a:spLocks noGrp="1"/>
          </p:cNvSpPr>
          <p:nvPr>
            <p:ph type="ftr" sz="quarter" idx="15"/>
          </p:nvPr>
        </p:nvSpPr>
        <p:spPr/>
        <p:txBody>
          <a:bodyPr/>
          <a:lstStyle/>
          <a:p>
            <a:r>
              <a:rPr lang="en-US"/>
              <a:t>CNA Task Force Meeting</a:t>
            </a:r>
            <a:endParaRPr lang="en-US" dirty="0"/>
          </a:p>
        </p:txBody>
      </p:sp>
      <p:sp>
        <p:nvSpPr>
          <p:cNvPr id="11" name="Slide Number Placeholder 10"/>
          <p:cNvSpPr>
            <a:spLocks noGrp="1"/>
          </p:cNvSpPr>
          <p:nvPr>
            <p:ph type="sldNum" sz="quarter" idx="16"/>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224810514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5" name="Table Placeholder 4"/>
          <p:cNvSpPr>
            <a:spLocks noGrp="1"/>
          </p:cNvSpPr>
          <p:nvPr>
            <p:ph type="tbl" sz="quarter" idx="13" hasCustomPrompt="1"/>
          </p:nvPr>
        </p:nvSpPr>
        <p:spPr>
          <a:xfrm>
            <a:off x="721896" y="1155032"/>
            <a:ext cx="7690684" cy="4734491"/>
          </a:xfrm>
        </p:spPr>
        <p:txBody>
          <a:bodyPr anchor="ctr"/>
          <a:lstStyle>
            <a:lvl1pPr marL="0" indent="0">
              <a:buNone/>
              <a:defRPr baseline="0">
                <a:sym typeface="Wingdings"/>
              </a:defRPr>
            </a:lvl1pPr>
          </a:lstStyle>
          <a:p>
            <a:r>
              <a:rPr lang="en-US" dirty="0"/>
              <a:t>Click icon to create table </a:t>
            </a:r>
          </a:p>
        </p:txBody>
      </p:sp>
      <p:sp>
        <p:nvSpPr>
          <p:cNvPr id="7" name="Title 6"/>
          <p:cNvSpPr>
            <a:spLocks noGrp="1"/>
          </p:cNvSpPr>
          <p:nvPr>
            <p:ph type="title" hasCustomPrompt="1"/>
          </p:nvPr>
        </p:nvSpPr>
        <p:spPr/>
        <p:txBody>
          <a:bodyPr/>
          <a:lstStyle/>
          <a:p>
            <a:r>
              <a:rPr lang="en-US" dirty="0"/>
              <a:t>Slide title</a:t>
            </a:r>
          </a:p>
        </p:txBody>
      </p:sp>
      <p:cxnSp>
        <p:nvCxnSpPr>
          <p:cNvPr id="14" name="Straight Connector 13"/>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11" name="Date Placeholder 10"/>
          <p:cNvSpPr>
            <a:spLocks noGrp="1"/>
          </p:cNvSpPr>
          <p:nvPr>
            <p:ph type="dt" sz="half" idx="14"/>
          </p:nvPr>
        </p:nvSpPr>
        <p:spPr/>
        <p:txBody>
          <a:bodyPr/>
          <a:lstStyle/>
          <a:p>
            <a:r>
              <a:rPr lang="en-US"/>
              <a:t>1/12/2023</a:t>
            </a:r>
            <a:endParaRPr lang="en-US" dirty="0"/>
          </a:p>
        </p:txBody>
      </p:sp>
      <p:sp>
        <p:nvSpPr>
          <p:cNvPr id="12" name="Footer Placeholder 11"/>
          <p:cNvSpPr>
            <a:spLocks noGrp="1"/>
          </p:cNvSpPr>
          <p:nvPr>
            <p:ph type="ftr" sz="quarter" idx="15"/>
          </p:nvPr>
        </p:nvSpPr>
        <p:spPr/>
        <p:txBody>
          <a:bodyPr/>
          <a:lstStyle/>
          <a:p>
            <a:r>
              <a:rPr lang="en-US"/>
              <a:t>CNA Task Force Meeting</a:t>
            </a:r>
            <a:endParaRPr lang="en-US" dirty="0"/>
          </a:p>
        </p:txBody>
      </p:sp>
      <p:sp>
        <p:nvSpPr>
          <p:cNvPr id="16" name="Slide Number Placeholder 15"/>
          <p:cNvSpPr>
            <a:spLocks noGrp="1"/>
          </p:cNvSpPr>
          <p:nvPr>
            <p:ph type="sldNum" sz="quarter" idx="16"/>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219344863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able with Text Below">
    <p:spTree>
      <p:nvGrpSpPr>
        <p:cNvPr id="1" name=""/>
        <p:cNvGrpSpPr/>
        <p:nvPr/>
      </p:nvGrpSpPr>
      <p:grpSpPr>
        <a:xfrm>
          <a:off x="0" y="0"/>
          <a:ext cx="0" cy="0"/>
          <a:chOff x="0" y="0"/>
          <a:chExt cx="0" cy="0"/>
        </a:xfrm>
      </p:grpSpPr>
      <p:sp>
        <p:nvSpPr>
          <p:cNvPr id="5" name="Table Placeholder 4"/>
          <p:cNvSpPr>
            <a:spLocks noGrp="1"/>
          </p:cNvSpPr>
          <p:nvPr>
            <p:ph type="tbl" sz="quarter" idx="13"/>
          </p:nvPr>
        </p:nvSpPr>
        <p:spPr>
          <a:xfrm>
            <a:off x="721896" y="1182532"/>
            <a:ext cx="7700210" cy="3650725"/>
          </a:xfrm>
        </p:spPr>
        <p:txBody>
          <a:bodyPr anchor="ctr"/>
          <a:lstStyle>
            <a:lvl1pPr marL="0" marR="0" indent="0" algn="l" defTabSz="685800" rtl="0" eaLnBrk="1" fontAlgn="auto" latinLnBrk="0" hangingPunct="1">
              <a:lnSpc>
                <a:spcPct val="90000"/>
              </a:lnSpc>
              <a:spcBef>
                <a:spcPts val="750"/>
              </a:spcBef>
              <a:spcAft>
                <a:spcPts val="0"/>
              </a:spcAft>
              <a:buClrTx/>
              <a:buSzTx/>
              <a:buFont typeface="Arial"/>
              <a:buNone/>
              <a:tabLst/>
              <a:defRPr baseline="0">
                <a:sym typeface="Wingdings"/>
              </a:defRPr>
            </a:lvl1pPr>
          </a:lstStyle>
          <a:p>
            <a:endParaRPr lang="en-US" dirty="0"/>
          </a:p>
          <a:p>
            <a:r>
              <a:rPr lang="en-US" dirty="0"/>
              <a:t>Click icon to create table  </a:t>
            </a:r>
          </a:p>
          <a:p>
            <a:endParaRPr lang="en-US" dirty="0"/>
          </a:p>
        </p:txBody>
      </p:sp>
      <p:sp>
        <p:nvSpPr>
          <p:cNvPr id="4" name="Text Placeholder 3"/>
          <p:cNvSpPr>
            <a:spLocks noGrp="1"/>
          </p:cNvSpPr>
          <p:nvPr>
            <p:ph type="body" sz="quarter" idx="14" hasCustomPrompt="1"/>
          </p:nvPr>
        </p:nvSpPr>
        <p:spPr>
          <a:xfrm>
            <a:off x="721896" y="5012014"/>
            <a:ext cx="7690684" cy="877509"/>
          </a:xfrm>
        </p:spPr>
        <p:txBody>
          <a:bodyPr/>
          <a:lstStyle>
            <a:lvl1pPr marL="0" indent="0">
              <a:buNone/>
              <a:defRPr/>
            </a:lvl1pPr>
          </a:lstStyle>
          <a:p>
            <a:pPr lvl="0"/>
            <a:r>
              <a:rPr lang="en-US" dirty="0"/>
              <a:t>Text</a:t>
            </a:r>
          </a:p>
        </p:txBody>
      </p:sp>
      <p:sp>
        <p:nvSpPr>
          <p:cNvPr id="6" name="Title 5"/>
          <p:cNvSpPr>
            <a:spLocks noGrp="1"/>
          </p:cNvSpPr>
          <p:nvPr>
            <p:ph type="title" hasCustomPrompt="1"/>
          </p:nvPr>
        </p:nvSpPr>
        <p:spPr/>
        <p:txBody>
          <a:bodyPr/>
          <a:lstStyle/>
          <a:p>
            <a:r>
              <a:rPr lang="en-US" dirty="0"/>
              <a:t>Slide title</a:t>
            </a:r>
          </a:p>
        </p:txBody>
      </p:sp>
      <p:cxnSp>
        <p:nvCxnSpPr>
          <p:cNvPr id="11" name="Straight Connector 10"/>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7" name="Date Placeholder 6"/>
          <p:cNvSpPr>
            <a:spLocks noGrp="1"/>
          </p:cNvSpPr>
          <p:nvPr>
            <p:ph type="dt" sz="half" idx="15"/>
          </p:nvPr>
        </p:nvSpPr>
        <p:spPr/>
        <p:txBody>
          <a:bodyPr/>
          <a:lstStyle/>
          <a:p>
            <a:r>
              <a:rPr lang="en-US"/>
              <a:t>1/12/2023</a:t>
            </a:r>
            <a:endParaRPr lang="en-US" dirty="0"/>
          </a:p>
        </p:txBody>
      </p:sp>
      <p:sp>
        <p:nvSpPr>
          <p:cNvPr id="12" name="Footer Placeholder 11"/>
          <p:cNvSpPr>
            <a:spLocks noGrp="1"/>
          </p:cNvSpPr>
          <p:nvPr>
            <p:ph type="ftr" sz="quarter" idx="16"/>
          </p:nvPr>
        </p:nvSpPr>
        <p:spPr/>
        <p:txBody>
          <a:bodyPr/>
          <a:lstStyle/>
          <a:p>
            <a:r>
              <a:rPr lang="en-US"/>
              <a:t>CNA Task Force Meeting</a:t>
            </a:r>
            <a:endParaRPr lang="en-US" dirty="0"/>
          </a:p>
        </p:txBody>
      </p:sp>
      <p:sp>
        <p:nvSpPr>
          <p:cNvPr id="14" name="Slide Number Placeholder 13"/>
          <p:cNvSpPr>
            <a:spLocks noGrp="1"/>
          </p:cNvSpPr>
          <p:nvPr>
            <p:ph type="sldNum" sz="quarter" idx="17"/>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262821417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17" name="Picture Placeholder 2"/>
          <p:cNvSpPr>
            <a:spLocks noGrp="1"/>
          </p:cNvSpPr>
          <p:nvPr>
            <p:ph type="pic" idx="14"/>
          </p:nvPr>
        </p:nvSpPr>
        <p:spPr>
          <a:xfrm>
            <a:off x="721895" y="1230660"/>
            <a:ext cx="2392566" cy="4590038"/>
          </a:xfrm>
          <a:solidFill>
            <a:srgbClr val="D8872A">
              <a:alpha val="29804"/>
            </a:srgbClr>
          </a:solidFill>
        </p:spPr>
        <p:txBody>
          <a:bodyPr anchor="ctr">
            <a:normAutofit/>
          </a:bodyPr>
          <a:lstStyle>
            <a:lvl1pPr marL="0" indent="0">
              <a:buNone/>
              <a:defRPr sz="1050" spc="0" baseline="0">
                <a:sym typeface="Wingdings"/>
              </a:defRPr>
            </a:lvl1pPr>
            <a:lvl2pPr marL="257163" indent="0">
              <a:buNone/>
              <a:defRPr sz="1575"/>
            </a:lvl2pPr>
            <a:lvl3pPr marL="514325" indent="0">
              <a:buNone/>
              <a:defRPr sz="1350"/>
            </a:lvl3pPr>
            <a:lvl4pPr marL="771487" indent="0">
              <a:buNone/>
              <a:defRPr sz="1125"/>
            </a:lvl4pPr>
            <a:lvl5pPr marL="1028649" indent="0">
              <a:buNone/>
              <a:defRPr sz="1125"/>
            </a:lvl5pPr>
            <a:lvl6pPr marL="1285811" indent="0">
              <a:buNone/>
              <a:defRPr sz="1125"/>
            </a:lvl6pPr>
            <a:lvl7pPr marL="1542973" indent="0">
              <a:buNone/>
              <a:defRPr sz="1125"/>
            </a:lvl7pPr>
            <a:lvl8pPr marL="1800135" indent="0">
              <a:buNone/>
              <a:defRPr sz="1125"/>
            </a:lvl8pPr>
            <a:lvl9pPr marL="2057298" indent="0">
              <a:buNone/>
              <a:defRPr sz="1125"/>
            </a:lvl9pPr>
          </a:lstStyle>
          <a:p>
            <a:endParaRPr lang="en-US" dirty="0"/>
          </a:p>
        </p:txBody>
      </p:sp>
      <p:sp>
        <p:nvSpPr>
          <p:cNvPr id="20" name="Picture Placeholder 2"/>
          <p:cNvSpPr>
            <a:spLocks noGrp="1"/>
          </p:cNvSpPr>
          <p:nvPr>
            <p:ph type="pic" idx="15"/>
          </p:nvPr>
        </p:nvSpPr>
        <p:spPr>
          <a:xfrm>
            <a:off x="3375717" y="1230660"/>
            <a:ext cx="2392566" cy="4590038"/>
          </a:xfrm>
          <a:solidFill>
            <a:srgbClr val="D8872A">
              <a:alpha val="29804"/>
            </a:srgbClr>
          </a:solidFill>
        </p:spPr>
        <p:txBody>
          <a:bodyPr anchor="ctr">
            <a:normAutofit/>
          </a:bodyPr>
          <a:lstStyle>
            <a:lvl1pPr marL="0" indent="0">
              <a:buNone/>
              <a:defRPr sz="1050">
                <a:sym typeface="Wingdings"/>
              </a:defRPr>
            </a:lvl1pPr>
            <a:lvl2pPr marL="257163" indent="0">
              <a:buNone/>
              <a:defRPr sz="1575"/>
            </a:lvl2pPr>
            <a:lvl3pPr marL="514325" indent="0">
              <a:buNone/>
              <a:defRPr sz="1350"/>
            </a:lvl3pPr>
            <a:lvl4pPr marL="771487" indent="0">
              <a:buNone/>
              <a:defRPr sz="1125"/>
            </a:lvl4pPr>
            <a:lvl5pPr marL="1028649" indent="0">
              <a:buNone/>
              <a:defRPr sz="1125"/>
            </a:lvl5pPr>
            <a:lvl6pPr marL="1285811" indent="0">
              <a:buNone/>
              <a:defRPr sz="1125"/>
            </a:lvl6pPr>
            <a:lvl7pPr marL="1542973" indent="0">
              <a:buNone/>
              <a:defRPr sz="1125"/>
            </a:lvl7pPr>
            <a:lvl8pPr marL="1800135" indent="0">
              <a:buNone/>
              <a:defRPr sz="1125"/>
            </a:lvl8pPr>
            <a:lvl9pPr marL="2057298" indent="0">
              <a:buNone/>
              <a:defRPr sz="1125"/>
            </a:lvl9pPr>
          </a:lstStyle>
          <a:p>
            <a:endParaRPr lang="en-US" dirty="0"/>
          </a:p>
        </p:txBody>
      </p:sp>
      <p:sp>
        <p:nvSpPr>
          <p:cNvPr id="21" name="Picture Placeholder 2"/>
          <p:cNvSpPr>
            <a:spLocks noGrp="1"/>
          </p:cNvSpPr>
          <p:nvPr>
            <p:ph type="pic" idx="16"/>
          </p:nvPr>
        </p:nvSpPr>
        <p:spPr>
          <a:xfrm>
            <a:off x="6029539" y="1230651"/>
            <a:ext cx="2392566" cy="4590038"/>
          </a:xfrm>
          <a:solidFill>
            <a:srgbClr val="D8872A">
              <a:alpha val="29804"/>
            </a:srgbClr>
          </a:solidFill>
        </p:spPr>
        <p:txBody>
          <a:bodyPr anchor="ctr">
            <a:normAutofit/>
          </a:bodyPr>
          <a:lstStyle>
            <a:lvl1pPr marL="0" indent="0">
              <a:buNone/>
              <a:defRPr sz="1050">
                <a:sym typeface="Wingdings"/>
              </a:defRPr>
            </a:lvl1pPr>
            <a:lvl2pPr marL="257163" indent="0">
              <a:buNone/>
              <a:defRPr sz="1575"/>
            </a:lvl2pPr>
            <a:lvl3pPr marL="514325" indent="0">
              <a:buNone/>
              <a:defRPr sz="1350"/>
            </a:lvl3pPr>
            <a:lvl4pPr marL="771487" indent="0">
              <a:buNone/>
              <a:defRPr sz="1125"/>
            </a:lvl4pPr>
            <a:lvl5pPr marL="1028649" indent="0">
              <a:buNone/>
              <a:defRPr sz="1125"/>
            </a:lvl5pPr>
            <a:lvl6pPr marL="1285811" indent="0">
              <a:buNone/>
              <a:defRPr sz="1125"/>
            </a:lvl6pPr>
            <a:lvl7pPr marL="1542973" indent="0">
              <a:buNone/>
              <a:defRPr sz="1125"/>
            </a:lvl7pPr>
            <a:lvl8pPr marL="1800135" indent="0">
              <a:buNone/>
              <a:defRPr sz="1125"/>
            </a:lvl8pPr>
            <a:lvl9pPr marL="2057298" indent="0">
              <a:buNone/>
              <a:defRPr sz="1125"/>
            </a:lvl9pPr>
          </a:lstStyle>
          <a:p>
            <a:endParaRPr lang="en-US" dirty="0"/>
          </a:p>
        </p:txBody>
      </p:sp>
      <p:sp>
        <p:nvSpPr>
          <p:cNvPr id="10" name="Title 9"/>
          <p:cNvSpPr>
            <a:spLocks noGrp="1"/>
          </p:cNvSpPr>
          <p:nvPr>
            <p:ph type="title" hasCustomPrompt="1"/>
          </p:nvPr>
        </p:nvSpPr>
        <p:spPr/>
        <p:txBody>
          <a:bodyPr/>
          <a:lstStyle/>
          <a:p>
            <a:r>
              <a:rPr lang="en-US" dirty="0"/>
              <a:t>Slide title</a:t>
            </a:r>
          </a:p>
        </p:txBody>
      </p:sp>
      <p:cxnSp>
        <p:nvCxnSpPr>
          <p:cNvPr id="18" name="Straight Connector 17"/>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12" name="Date Placeholder 11"/>
          <p:cNvSpPr>
            <a:spLocks noGrp="1"/>
          </p:cNvSpPr>
          <p:nvPr>
            <p:ph type="dt" sz="half" idx="17"/>
          </p:nvPr>
        </p:nvSpPr>
        <p:spPr/>
        <p:txBody>
          <a:bodyPr/>
          <a:lstStyle/>
          <a:p>
            <a:r>
              <a:rPr lang="en-US"/>
              <a:t>1/12/2023</a:t>
            </a:r>
            <a:endParaRPr lang="en-US" dirty="0"/>
          </a:p>
        </p:txBody>
      </p:sp>
      <p:sp>
        <p:nvSpPr>
          <p:cNvPr id="13" name="Footer Placeholder 12"/>
          <p:cNvSpPr>
            <a:spLocks noGrp="1"/>
          </p:cNvSpPr>
          <p:nvPr>
            <p:ph type="ftr" sz="quarter" idx="18"/>
          </p:nvPr>
        </p:nvSpPr>
        <p:spPr/>
        <p:txBody>
          <a:bodyPr/>
          <a:lstStyle/>
          <a:p>
            <a:r>
              <a:rPr lang="en-US"/>
              <a:t>CNA Task Force Meeting</a:t>
            </a:r>
            <a:endParaRPr lang="en-US" dirty="0"/>
          </a:p>
        </p:txBody>
      </p:sp>
      <p:sp>
        <p:nvSpPr>
          <p:cNvPr id="14" name="Slide Number Placeholder 13"/>
          <p:cNvSpPr>
            <a:spLocks noGrp="1"/>
          </p:cNvSpPr>
          <p:nvPr>
            <p:ph type="sldNum" sz="quarter" idx="19"/>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12899946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ingle Image with Capti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723073" y="5318791"/>
            <a:ext cx="7699046" cy="606090"/>
          </a:xfrm>
        </p:spPr>
        <p:txBody>
          <a:bodyPr anchor="t"/>
          <a:lstStyle>
            <a:lvl1pPr marL="0" indent="0">
              <a:buNone/>
              <a:defRPr sz="1350" b="0"/>
            </a:lvl1pPr>
            <a:lvl2pPr marL="257163" indent="0">
              <a:buNone/>
              <a:defRPr sz="1125" b="1"/>
            </a:lvl2pPr>
            <a:lvl3pPr marL="514325" indent="0">
              <a:buNone/>
              <a:defRPr sz="1013" b="1"/>
            </a:lvl3pPr>
            <a:lvl4pPr marL="771487"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8" indent="0">
              <a:buNone/>
              <a:defRPr sz="900" b="1"/>
            </a:lvl9pPr>
          </a:lstStyle>
          <a:p>
            <a:pPr lvl="0"/>
            <a:r>
              <a:rPr lang="en-US" dirty="0"/>
              <a:t>Image caption</a:t>
            </a:r>
          </a:p>
        </p:txBody>
      </p:sp>
      <p:sp>
        <p:nvSpPr>
          <p:cNvPr id="15" name="Picture Placeholder 14"/>
          <p:cNvSpPr>
            <a:spLocks noGrp="1"/>
          </p:cNvSpPr>
          <p:nvPr>
            <p:ph type="pic" sz="quarter" idx="13" hasCustomPrompt="1"/>
          </p:nvPr>
        </p:nvSpPr>
        <p:spPr>
          <a:xfrm>
            <a:off x="721896" y="1182536"/>
            <a:ext cx="7700210" cy="3991874"/>
          </a:xfrm>
          <a:solidFill>
            <a:srgbClr val="D8872A">
              <a:alpha val="29804"/>
            </a:srgbClr>
          </a:solidFill>
        </p:spPr>
        <p:txBody>
          <a:bodyPr anchor="ctr">
            <a:normAutofit/>
          </a:bodyPr>
          <a:lstStyle>
            <a:lvl1pPr marL="0" indent="0">
              <a:buNone/>
              <a:defRPr sz="1800" baseline="0">
                <a:sym typeface="Wingdings"/>
              </a:defRPr>
            </a:lvl1pPr>
          </a:lstStyle>
          <a:p>
            <a:r>
              <a:rPr lang="en-US" dirty="0"/>
              <a:t>To insert image here, click icon </a:t>
            </a:r>
          </a:p>
        </p:txBody>
      </p:sp>
      <p:sp>
        <p:nvSpPr>
          <p:cNvPr id="4" name="Title 3"/>
          <p:cNvSpPr>
            <a:spLocks noGrp="1"/>
          </p:cNvSpPr>
          <p:nvPr>
            <p:ph type="title" hasCustomPrompt="1"/>
          </p:nvPr>
        </p:nvSpPr>
        <p:spPr/>
        <p:txBody>
          <a:bodyPr/>
          <a:lstStyle/>
          <a:p>
            <a:r>
              <a:rPr lang="en-US" dirty="0"/>
              <a:t>Slide title</a:t>
            </a:r>
          </a:p>
        </p:txBody>
      </p:sp>
      <p:cxnSp>
        <p:nvCxnSpPr>
          <p:cNvPr id="12" name="Straight Connector 11"/>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6" name="Date Placeholder 5"/>
          <p:cNvSpPr>
            <a:spLocks noGrp="1"/>
          </p:cNvSpPr>
          <p:nvPr>
            <p:ph type="dt" sz="half" idx="14"/>
          </p:nvPr>
        </p:nvSpPr>
        <p:spPr/>
        <p:txBody>
          <a:bodyPr/>
          <a:lstStyle/>
          <a:p>
            <a:r>
              <a:rPr lang="en-US"/>
              <a:t>2/11/2021</a:t>
            </a:r>
            <a:endParaRPr lang="en-US" dirty="0"/>
          </a:p>
        </p:txBody>
      </p:sp>
      <p:sp>
        <p:nvSpPr>
          <p:cNvPr id="7" name="Footer Placeholder 6"/>
          <p:cNvSpPr>
            <a:spLocks noGrp="1"/>
          </p:cNvSpPr>
          <p:nvPr>
            <p:ph type="ftr" sz="quarter" idx="15"/>
          </p:nvPr>
        </p:nvSpPr>
        <p:spPr/>
        <p:txBody>
          <a:bodyPr/>
          <a:lstStyle/>
          <a:p>
            <a:r>
              <a:rPr lang="en-US"/>
              <a:t>Veterans Advisory Board</a:t>
            </a:r>
            <a:endParaRPr lang="en-US" dirty="0"/>
          </a:p>
        </p:txBody>
      </p:sp>
      <p:sp>
        <p:nvSpPr>
          <p:cNvPr id="11" name="Slide Number Placeholder 10"/>
          <p:cNvSpPr>
            <a:spLocks noGrp="1"/>
          </p:cNvSpPr>
          <p:nvPr>
            <p:ph type="sldNum" sz="quarter" idx="16"/>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20803348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3 column-1 text, 2 image">
    <p:spTree>
      <p:nvGrpSpPr>
        <p:cNvPr id="1" name=""/>
        <p:cNvGrpSpPr/>
        <p:nvPr/>
      </p:nvGrpSpPr>
      <p:grpSpPr>
        <a:xfrm>
          <a:off x="0" y="0"/>
          <a:ext cx="0" cy="0"/>
          <a:chOff x="0" y="0"/>
          <a:chExt cx="0" cy="0"/>
        </a:xfrm>
      </p:grpSpPr>
      <p:sp>
        <p:nvSpPr>
          <p:cNvPr id="20" name="Picture Placeholder 2"/>
          <p:cNvSpPr>
            <a:spLocks noGrp="1"/>
          </p:cNvSpPr>
          <p:nvPr>
            <p:ph type="pic" idx="15"/>
          </p:nvPr>
        </p:nvSpPr>
        <p:spPr>
          <a:xfrm>
            <a:off x="3310572" y="1230660"/>
            <a:ext cx="2457711" cy="4609702"/>
          </a:xfrm>
          <a:solidFill>
            <a:srgbClr val="D8872A">
              <a:alpha val="29804"/>
            </a:srgbClr>
          </a:solidFill>
        </p:spPr>
        <p:txBody>
          <a:bodyPr anchor="ctr">
            <a:normAutofit/>
          </a:bodyPr>
          <a:lstStyle>
            <a:lvl1pPr marL="0" indent="0">
              <a:buNone/>
              <a:defRPr sz="1050">
                <a:sym typeface="Wingdings"/>
              </a:defRPr>
            </a:lvl1pPr>
            <a:lvl2pPr marL="257163" indent="0">
              <a:buNone/>
              <a:defRPr sz="1575"/>
            </a:lvl2pPr>
            <a:lvl3pPr marL="514325" indent="0">
              <a:buNone/>
              <a:defRPr sz="1350"/>
            </a:lvl3pPr>
            <a:lvl4pPr marL="771487" indent="0">
              <a:buNone/>
              <a:defRPr sz="1125"/>
            </a:lvl4pPr>
            <a:lvl5pPr marL="1028649" indent="0">
              <a:buNone/>
              <a:defRPr sz="1125"/>
            </a:lvl5pPr>
            <a:lvl6pPr marL="1285811" indent="0">
              <a:buNone/>
              <a:defRPr sz="1125"/>
            </a:lvl6pPr>
            <a:lvl7pPr marL="1542973" indent="0">
              <a:buNone/>
              <a:defRPr sz="1125"/>
            </a:lvl7pPr>
            <a:lvl8pPr marL="1800135" indent="0">
              <a:buNone/>
              <a:defRPr sz="1125"/>
            </a:lvl8pPr>
            <a:lvl9pPr marL="2057298" indent="0">
              <a:buNone/>
              <a:defRPr sz="1125"/>
            </a:lvl9pPr>
          </a:lstStyle>
          <a:p>
            <a:endParaRPr lang="en-US" dirty="0"/>
          </a:p>
        </p:txBody>
      </p:sp>
      <p:sp>
        <p:nvSpPr>
          <p:cNvPr id="21" name="Picture Placeholder 2"/>
          <p:cNvSpPr>
            <a:spLocks noGrp="1"/>
          </p:cNvSpPr>
          <p:nvPr>
            <p:ph type="pic" idx="16"/>
          </p:nvPr>
        </p:nvSpPr>
        <p:spPr>
          <a:xfrm>
            <a:off x="5964394" y="1230652"/>
            <a:ext cx="2457711" cy="4609702"/>
          </a:xfrm>
          <a:solidFill>
            <a:srgbClr val="D8872A">
              <a:alpha val="29804"/>
            </a:srgbClr>
          </a:solidFill>
        </p:spPr>
        <p:txBody>
          <a:bodyPr anchor="ctr">
            <a:normAutofit/>
          </a:bodyPr>
          <a:lstStyle>
            <a:lvl1pPr marL="0" indent="0">
              <a:buNone/>
              <a:defRPr sz="1050">
                <a:sym typeface="Wingdings"/>
              </a:defRPr>
            </a:lvl1pPr>
            <a:lvl2pPr marL="257163" indent="0">
              <a:buNone/>
              <a:defRPr sz="1575"/>
            </a:lvl2pPr>
            <a:lvl3pPr marL="514325" indent="0">
              <a:buNone/>
              <a:defRPr sz="1350"/>
            </a:lvl3pPr>
            <a:lvl4pPr marL="771487" indent="0">
              <a:buNone/>
              <a:defRPr sz="1125"/>
            </a:lvl4pPr>
            <a:lvl5pPr marL="1028649" indent="0">
              <a:buNone/>
              <a:defRPr sz="1125"/>
            </a:lvl5pPr>
            <a:lvl6pPr marL="1285811" indent="0">
              <a:buNone/>
              <a:defRPr sz="1125"/>
            </a:lvl6pPr>
            <a:lvl7pPr marL="1542973" indent="0">
              <a:buNone/>
              <a:defRPr sz="1125"/>
            </a:lvl7pPr>
            <a:lvl8pPr marL="1800135" indent="0">
              <a:buNone/>
              <a:defRPr sz="1125"/>
            </a:lvl8pPr>
            <a:lvl9pPr marL="2057298" indent="0">
              <a:buNone/>
              <a:defRPr sz="1125"/>
            </a:lvl9pPr>
          </a:lstStyle>
          <a:p>
            <a:endParaRPr lang="en-US" dirty="0"/>
          </a:p>
        </p:txBody>
      </p:sp>
      <p:sp>
        <p:nvSpPr>
          <p:cNvPr id="10" name="Title 9"/>
          <p:cNvSpPr>
            <a:spLocks noGrp="1"/>
          </p:cNvSpPr>
          <p:nvPr>
            <p:ph type="title" hasCustomPrompt="1"/>
          </p:nvPr>
        </p:nvSpPr>
        <p:spPr/>
        <p:txBody>
          <a:bodyPr/>
          <a:lstStyle/>
          <a:p>
            <a:r>
              <a:rPr lang="en-US" dirty="0"/>
              <a:t>Slide title</a:t>
            </a:r>
          </a:p>
        </p:txBody>
      </p:sp>
      <p:cxnSp>
        <p:nvCxnSpPr>
          <p:cNvPr id="18" name="Straight Connector 17"/>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12" name="Date Placeholder 11"/>
          <p:cNvSpPr>
            <a:spLocks noGrp="1"/>
          </p:cNvSpPr>
          <p:nvPr>
            <p:ph type="dt" sz="half" idx="17"/>
          </p:nvPr>
        </p:nvSpPr>
        <p:spPr/>
        <p:txBody>
          <a:bodyPr/>
          <a:lstStyle/>
          <a:p>
            <a:r>
              <a:rPr lang="en-US"/>
              <a:t>1/12/2023</a:t>
            </a:r>
            <a:endParaRPr lang="en-US" dirty="0"/>
          </a:p>
        </p:txBody>
      </p:sp>
      <p:sp>
        <p:nvSpPr>
          <p:cNvPr id="13" name="Footer Placeholder 12"/>
          <p:cNvSpPr>
            <a:spLocks noGrp="1"/>
          </p:cNvSpPr>
          <p:nvPr>
            <p:ph type="ftr" sz="quarter" idx="18"/>
          </p:nvPr>
        </p:nvSpPr>
        <p:spPr/>
        <p:txBody>
          <a:bodyPr/>
          <a:lstStyle/>
          <a:p>
            <a:r>
              <a:rPr lang="en-US"/>
              <a:t>CNA Task Force Meeting</a:t>
            </a:r>
            <a:endParaRPr lang="en-US" dirty="0"/>
          </a:p>
        </p:txBody>
      </p:sp>
      <p:sp>
        <p:nvSpPr>
          <p:cNvPr id="14" name="Slide Number Placeholder 13"/>
          <p:cNvSpPr>
            <a:spLocks noGrp="1"/>
          </p:cNvSpPr>
          <p:nvPr>
            <p:ph type="sldNum" sz="quarter" idx="19"/>
          </p:nvPr>
        </p:nvSpPr>
        <p:spPr/>
        <p:txBody>
          <a:bodyPr/>
          <a:lstStyle/>
          <a:p>
            <a:fld id="{BD3A08C5-CC68-3947-88A8-A9E34C1A68A7}" type="slidenum">
              <a:rPr lang="en-US" smtClean="0"/>
              <a:pPr/>
              <a:t>‹#›</a:t>
            </a:fld>
            <a:endParaRPr lang="en-US" dirty="0"/>
          </a:p>
        </p:txBody>
      </p:sp>
      <p:sp>
        <p:nvSpPr>
          <p:cNvPr id="3" name="Text Placeholder 2"/>
          <p:cNvSpPr>
            <a:spLocks noGrp="1"/>
          </p:cNvSpPr>
          <p:nvPr>
            <p:ph type="body" sz="quarter" idx="20" hasCustomPrompt="1"/>
          </p:nvPr>
        </p:nvSpPr>
        <p:spPr>
          <a:xfrm>
            <a:off x="721896" y="1230651"/>
            <a:ext cx="2351505" cy="4610156"/>
          </a:xfrm>
        </p:spPr>
        <p:txBody>
          <a:bodyPr>
            <a:normAutofit/>
          </a:bodyPr>
          <a:lstStyle>
            <a:lvl1pPr marL="0" indent="0">
              <a:buNone/>
              <a:defRPr sz="1500"/>
            </a:lvl1pPr>
          </a:lstStyle>
          <a:p>
            <a:pPr lvl="0"/>
            <a:r>
              <a:rPr lang="en-US" dirty="0"/>
              <a:t>Text</a:t>
            </a:r>
          </a:p>
        </p:txBody>
      </p:sp>
    </p:spTree>
    <p:extLst>
      <p:ext uri="{BB962C8B-B14F-4D97-AF65-F5344CB8AC3E}">
        <p14:creationId xmlns:p14="http://schemas.microsoft.com/office/powerpoint/2010/main" val="34936451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Outline">
    <p:spTree>
      <p:nvGrpSpPr>
        <p:cNvPr id="1" name=""/>
        <p:cNvGrpSpPr/>
        <p:nvPr/>
      </p:nvGrpSpPr>
      <p:grpSpPr>
        <a:xfrm>
          <a:off x="0" y="0"/>
          <a:ext cx="0" cy="0"/>
          <a:chOff x="0" y="0"/>
          <a:chExt cx="0" cy="0"/>
        </a:xfrm>
      </p:grpSpPr>
      <p:sp>
        <p:nvSpPr>
          <p:cNvPr id="8" name="Content Placeholder 7"/>
          <p:cNvSpPr>
            <a:spLocks noGrp="1"/>
          </p:cNvSpPr>
          <p:nvPr>
            <p:ph sz="quarter" idx="13" hasCustomPrompt="1"/>
          </p:nvPr>
        </p:nvSpPr>
        <p:spPr>
          <a:xfrm>
            <a:off x="721896" y="1120847"/>
            <a:ext cx="7700210" cy="4729348"/>
          </a:xfrm>
        </p:spPr>
        <p:txBody>
          <a:bodyPr/>
          <a:lstStyle>
            <a:lvl1pPr>
              <a:defRPr b="1"/>
            </a:lvl1pPr>
          </a:lstStyle>
          <a:p>
            <a:pPr lvl="0"/>
            <a:r>
              <a:rPr lang="en-US" dirty="0"/>
              <a:t>First level text</a:t>
            </a:r>
          </a:p>
          <a:p>
            <a:pPr lvl="1"/>
            <a:r>
              <a:rPr lang="en-US" dirty="0"/>
              <a:t>Second level text</a:t>
            </a:r>
          </a:p>
          <a:p>
            <a:pPr lvl="2"/>
            <a:r>
              <a:rPr lang="en-US" dirty="0"/>
              <a:t>Third level text</a:t>
            </a:r>
          </a:p>
          <a:p>
            <a:pPr lvl="3"/>
            <a:r>
              <a:rPr lang="en-US" dirty="0"/>
              <a:t>Fourth level text</a:t>
            </a:r>
          </a:p>
          <a:p>
            <a:pPr lvl="4"/>
            <a:r>
              <a:rPr lang="en-US" dirty="0"/>
              <a:t>Fifth level text</a:t>
            </a:r>
          </a:p>
        </p:txBody>
      </p:sp>
      <p:cxnSp>
        <p:nvCxnSpPr>
          <p:cNvPr id="20" name="Straight Connector 19"/>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10" name="Title 9"/>
          <p:cNvSpPr>
            <a:spLocks noGrp="1"/>
          </p:cNvSpPr>
          <p:nvPr>
            <p:ph type="title" hasCustomPrompt="1"/>
          </p:nvPr>
        </p:nvSpPr>
        <p:spPr/>
        <p:txBody>
          <a:bodyPr/>
          <a:lstStyle/>
          <a:p>
            <a:r>
              <a:rPr lang="en-US" dirty="0"/>
              <a:t>Slide title</a:t>
            </a:r>
          </a:p>
        </p:txBody>
      </p:sp>
      <p:sp>
        <p:nvSpPr>
          <p:cNvPr id="12" name="Date Placeholder 11"/>
          <p:cNvSpPr>
            <a:spLocks noGrp="1"/>
          </p:cNvSpPr>
          <p:nvPr>
            <p:ph type="dt" sz="half" idx="14"/>
          </p:nvPr>
        </p:nvSpPr>
        <p:spPr/>
        <p:txBody>
          <a:bodyPr/>
          <a:lstStyle/>
          <a:p>
            <a:r>
              <a:rPr lang="en-US"/>
              <a:t>1/12/2023</a:t>
            </a:r>
            <a:endParaRPr lang="en-US" dirty="0"/>
          </a:p>
        </p:txBody>
      </p:sp>
      <p:sp>
        <p:nvSpPr>
          <p:cNvPr id="13" name="Footer Placeholder 12"/>
          <p:cNvSpPr>
            <a:spLocks noGrp="1"/>
          </p:cNvSpPr>
          <p:nvPr>
            <p:ph type="ftr" sz="quarter" idx="15"/>
          </p:nvPr>
        </p:nvSpPr>
        <p:spPr/>
        <p:txBody>
          <a:bodyPr/>
          <a:lstStyle/>
          <a:p>
            <a:r>
              <a:rPr lang="en-US"/>
              <a:t>CNA Task Force Meeting</a:t>
            </a:r>
            <a:endParaRPr lang="en-US" dirty="0"/>
          </a:p>
        </p:txBody>
      </p:sp>
      <p:sp>
        <p:nvSpPr>
          <p:cNvPr id="14" name="Slide Number Placeholder 13"/>
          <p:cNvSpPr>
            <a:spLocks noGrp="1"/>
          </p:cNvSpPr>
          <p:nvPr>
            <p:ph type="sldNum" sz="quarter" idx="16"/>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370495470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 Column Lis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21896" y="1127527"/>
            <a:ext cx="3687530" cy="4722664"/>
          </a:xfrm>
        </p:spPr>
        <p:txBody>
          <a:bodyPr/>
          <a:lstStyle>
            <a:lvl1pPr marL="214313" indent="-214313">
              <a:lnSpc>
                <a:spcPct val="100000"/>
              </a:lnSpc>
              <a:buFont typeface="Arial" charset="0"/>
              <a:buChar char="•"/>
              <a:defRPr baseline="0"/>
            </a:lvl1pPr>
            <a:lvl2pPr marL="257162" indent="0">
              <a:buFont typeface="Arial" charset="0"/>
              <a:buNone/>
              <a:defRPr/>
            </a:lvl2pPr>
            <a:lvl3pPr marL="514324" indent="0">
              <a:buFont typeface="Arial" charset="0"/>
              <a:buNone/>
              <a:defRPr/>
            </a:lvl3pPr>
            <a:lvl4pPr marL="771486" indent="0">
              <a:buFont typeface="Arial" charset="0"/>
              <a:buNone/>
              <a:defRPr/>
            </a:lvl4pPr>
            <a:lvl5pPr marL="1028649" indent="0">
              <a:buFont typeface="Arial" charset="0"/>
              <a:buNone/>
              <a:defRPr/>
            </a:lvl5pPr>
          </a:lstStyle>
          <a:p>
            <a:pPr lvl="0"/>
            <a:r>
              <a:rPr lang="en-US" dirty="0"/>
              <a:t>Point 1</a:t>
            </a:r>
          </a:p>
          <a:p>
            <a:pPr lvl="0"/>
            <a:r>
              <a:rPr lang="en-US" dirty="0"/>
              <a:t>Point 2</a:t>
            </a:r>
          </a:p>
          <a:p>
            <a:pPr lvl="0"/>
            <a:r>
              <a:rPr lang="en-US" dirty="0"/>
              <a:t>Point 3</a:t>
            </a:r>
          </a:p>
        </p:txBody>
      </p:sp>
      <p:sp>
        <p:nvSpPr>
          <p:cNvPr id="10" name="Content Placeholder 2"/>
          <p:cNvSpPr>
            <a:spLocks noGrp="1"/>
          </p:cNvSpPr>
          <p:nvPr>
            <p:ph idx="13" hasCustomPrompt="1"/>
          </p:nvPr>
        </p:nvSpPr>
        <p:spPr>
          <a:xfrm>
            <a:off x="4734576" y="1127531"/>
            <a:ext cx="3687530" cy="4722663"/>
          </a:xfrm>
        </p:spPr>
        <p:txBody>
          <a:bodyPr/>
          <a:lstStyle>
            <a:lvl1pPr marL="214313" indent="-214313">
              <a:buFont typeface="Arial" charset="0"/>
              <a:buChar char="•"/>
              <a:defRPr/>
            </a:lvl1pPr>
          </a:lstStyle>
          <a:p>
            <a:pPr lvl="0"/>
            <a:r>
              <a:rPr lang="en-US" dirty="0"/>
              <a:t>Point 1</a:t>
            </a:r>
          </a:p>
          <a:p>
            <a:pPr lvl="0"/>
            <a:r>
              <a:rPr lang="en-US" dirty="0"/>
              <a:t>Point 2</a:t>
            </a:r>
          </a:p>
          <a:p>
            <a:pPr lvl="0"/>
            <a:r>
              <a:rPr lang="en-US" dirty="0"/>
              <a:t>Point 3</a:t>
            </a:r>
          </a:p>
          <a:p>
            <a:pPr lvl="0"/>
            <a:endParaRPr lang="en-US" dirty="0"/>
          </a:p>
        </p:txBody>
      </p:sp>
      <p:sp>
        <p:nvSpPr>
          <p:cNvPr id="11" name="Title 10"/>
          <p:cNvSpPr>
            <a:spLocks noGrp="1"/>
          </p:cNvSpPr>
          <p:nvPr>
            <p:ph type="title" hasCustomPrompt="1"/>
          </p:nvPr>
        </p:nvSpPr>
        <p:spPr/>
        <p:txBody>
          <a:bodyPr/>
          <a:lstStyle/>
          <a:p>
            <a:r>
              <a:rPr lang="en-US" dirty="0"/>
              <a:t>Slide title</a:t>
            </a:r>
          </a:p>
        </p:txBody>
      </p:sp>
      <p:cxnSp>
        <p:nvCxnSpPr>
          <p:cNvPr id="13" name="Straight Connector 12"/>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12" name="Date Placeholder 11"/>
          <p:cNvSpPr>
            <a:spLocks noGrp="1"/>
          </p:cNvSpPr>
          <p:nvPr>
            <p:ph type="dt" sz="half" idx="14"/>
          </p:nvPr>
        </p:nvSpPr>
        <p:spPr/>
        <p:txBody>
          <a:bodyPr/>
          <a:lstStyle/>
          <a:p>
            <a:r>
              <a:rPr lang="en-US"/>
              <a:t>1/12/2023</a:t>
            </a:r>
            <a:endParaRPr lang="en-US" dirty="0"/>
          </a:p>
        </p:txBody>
      </p:sp>
      <p:sp>
        <p:nvSpPr>
          <p:cNvPr id="14" name="Footer Placeholder 13"/>
          <p:cNvSpPr>
            <a:spLocks noGrp="1"/>
          </p:cNvSpPr>
          <p:nvPr>
            <p:ph type="ftr" sz="quarter" idx="15"/>
          </p:nvPr>
        </p:nvSpPr>
        <p:spPr/>
        <p:txBody>
          <a:bodyPr/>
          <a:lstStyle/>
          <a:p>
            <a:r>
              <a:rPr lang="en-US"/>
              <a:t>CNA Task Force Meeting</a:t>
            </a:r>
            <a:endParaRPr lang="en-US" dirty="0"/>
          </a:p>
        </p:txBody>
      </p:sp>
      <p:sp>
        <p:nvSpPr>
          <p:cNvPr id="15" name="Slide Number Placeholder 14"/>
          <p:cNvSpPr>
            <a:spLocks noGrp="1"/>
          </p:cNvSpPr>
          <p:nvPr>
            <p:ph type="sldNum" sz="quarter" idx="16"/>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352558967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ext Column with Chart/Graph">
    <p:spTree>
      <p:nvGrpSpPr>
        <p:cNvPr id="1" name=""/>
        <p:cNvGrpSpPr/>
        <p:nvPr/>
      </p:nvGrpSpPr>
      <p:grpSpPr>
        <a:xfrm>
          <a:off x="0" y="0"/>
          <a:ext cx="0" cy="0"/>
          <a:chOff x="0" y="0"/>
          <a:chExt cx="0" cy="0"/>
        </a:xfrm>
      </p:grpSpPr>
      <p:sp>
        <p:nvSpPr>
          <p:cNvPr id="20" name="Content Placeholder 19"/>
          <p:cNvSpPr>
            <a:spLocks noGrp="1"/>
          </p:cNvSpPr>
          <p:nvPr>
            <p:ph sz="quarter" idx="13" hasCustomPrompt="1"/>
          </p:nvPr>
        </p:nvSpPr>
        <p:spPr>
          <a:xfrm>
            <a:off x="721896" y="1100033"/>
            <a:ext cx="3516730" cy="4703600"/>
          </a:xfrm>
        </p:spPr>
        <p:txBody>
          <a:bodyPr/>
          <a:lstStyle>
            <a:lvl1pPr marL="0" indent="0">
              <a:buNone/>
              <a:defRPr/>
            </a:lvl1pPr>
          </a:lstStyle>
          <a:p>
            <a:pPr lvl="0"/>
            <a:r>
              <a:rPr lang="en-US" dirty="0"/>
              <a:t>Text</a:t>
            </a:r>
          </a:p>
        </p:txBody>
      </p:sp>
      <p:sp>
        <p:nvSpPr>
          <p:cNvPr id="8" name="Chart Placeholder 7"/>
          <p:cNvSpPr>
            <a:spLocks noGrp="1"/>
          </p:cNvSpPr>
          <p:nvPr>
            <p:ph type="chart" sz="quarter" idx="19"/>
          </p:nvPr>
        </p:nvSpPr>
        <p:spPr>
          <a:xfrm>
            <a:off x="4530749" y="1363802"/>
            <a:ext cx="3891357" cy="4025667"/>
          </a:xfrm>
        </p:spPr>
        <p:txBody>
          <a:bodyPr anchor="ctr"/>
          <a:lstStyle>
            <a:lvl1pPr marL="0" indent="0">
              <a:buNone/>
              <a:defRPr sz="1800" baseline="0">
                <a:sym typeface="Wingdings"/>
              </a:defRPr>
            </a:lvl1pPr>
          </a:lstStyle>
          <a:p>
            <a:endParaRPr lang="en-US" dirty="0"/>
          </a:p>
        </p:txBody>
      </p:sp>
      <p:sp>
        <p:nvSpPr>
          <p:cNvPr id="17" name="Title 16"/>
          <p:cNvSpPr>
            <a:spLocks noGrp="1"/>
          </p:cNvSpPr>
          <p:nvPr>
            <p:ph type="title" hasCustomPrompt="1"/>
          </p:nvPr>
        </p:nvSpPr>
        <p:spPr/>
        <p:txBody>
          <a:bodyPr/>
          <a:lstStyle/>
          <a:p>
            <a:r>
              <a:rPr lang="en-US" dirty="0"/>
              <a:t>Slide title</a:t>
            </a:r>
          </a:p>
        </p:txBody>
      </p:sp>
      <p:cxnSp>
        <p:nvCxnSpPr>
          <p:cNvPr id="19" name="Straight Connector 18"/>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18" name="Date Placeholder 17"/>
          <p:cNvSpPr>
            <a:spLocks noGrp="1"/>
          </p:cNvSpPr>
          <p:nvPr>
            <p:ph type="dt" sz="half" idx="21"/>
          </p:nvPr>
        </p:nvSpPr>
        <p:spPr/>
        <p:txBody>
          <a:bodyPr/>
          <a:lstStyle/>
          <a:p>
            <a:r>
              <a:rPr lang="en-US"/>
              <a:t>1/12/2023</a:t>
            </a:r>
            <a:endParaRPr lang="en-US" dirty="0"/>
          </a:p>
        </p:txBody>
      </p:sp>
      <p:sp>
        <p:nvSpPr>
          <p:cNvPr id="21" name="Footer Placeholder 20"/>
          <p:cNvSpPr>
            <a:spLocks noGrp="1"/>
          </p:cNvSpPr>
          <p:nvPr>
            <p:ph type="ftr" sz="quarter" idx="22"/>
          </p:nvPr>
        </p:nvSpPr>
        <p:spPr/>
        <p:txBody>
          <a:bodyPr/>
          <a:lstStyle/>
          <a:p>
            <a:r>
              <a:rPr lang="en-US"/>
              <a:t>CNA Task Force Meeting</a:t>
            </a:r>
            <a:endParaRPr lang="en-US" dirty="0"/>
          </a:p>
        </p:txBody>
      </p:sp>
      <p:sp>
        <p:nvSpPr>
          <p:cNvPr id="22" name="Slide Number Placeholder 21"/>
          <p:cNvSpPr>
            <a:spLocks noGrp="1"/>
          </p:cNvSpPr>
          <p:nvPr>
            <p:ph type="sldNum" sz="quarter" idx="23"/>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14143142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hart/Graph with Text Below">
    <p:spTree>
      <p:nvGrpSpPr>
        <p:cNvPr id="1" name=""/>
        <p:cNvGrpSpPr/>
        <p:nvPr/>
      </p:nvGrpSpPr>
      <p:grpSpPr>
        <a:xfrm>
          <a:off x="0" y="0"/>
          <a:ext cx="0" cy="0"/>
          <a:chOff x="0" y="0"/>
          <a:chExt cx="0" cy="0"/>
        </a:xfrm>
      </p:grpSpPr>
      <p:sp>
        <p:nvSpPr>
          <p:cNvPr id="20" name="Content Placeholder 19"/>
          <p:cNvSpPr>
            <a:spLocks noGrp="1"/>
          </p:cNvSpPr>
          <p:nvPr>
            <p:ph sz="quarter" idx="13" hasCustomPrompt="1"/>
          </p:nvPr>
        </p:nvSpPr>
        <p:spPr>
          <a:xfrm>
            <a:off x="721896" y="5352254"/>
            <a:ext cx="7700210" cy="508764"/>
          </a:xfrm>
        </p:spPr>
        <p:txBody>
          <a:bodyPr/>
          <a:lstStyle>
            <a:lvl1pPr marL="0" indent="0">
              <a:buNone/>
              <a:defRPr/>
            </a:lvl1pPr>
          </a:lstStyle>
          <a:p>
            <a:pPr lvl="0"/>
            <a:r>
              <a:rPr lang="en-US" dirty="0"/>
              <a:t>Caption</a:t>
            </a:r>
          </a:p>
        </p:txBody>
      </p:sp>
      <p:sp>
        <p:nvSpPr>
          <p:cNvPr id="8" name="Chart Placeholder 7"/>
          <p:cNvSpPr>
            <a:spLocks noGrp="1"/>
          </p:cNvSpPr>
          <p:nvPr>
            <p:ph type="chart" sz="quarter" idx="19" hasCustomPrompt="1"/>
          </p:nvPr>
        </p:nvSpPr>
        <p:spPr>
          <a:xfrm>
            <a:off x="721896" y="1132146"/>
            <a:ext cx="7700210" cy="4049454"/>
          </a:xfrm>
        </p:spPr>
        <p:txBody>
          <a:bodyPr anchor="ctr">
            <a:normAutofit/>
          </a:bodyPr>
          <a:lstStyle>
            <a:lvl1pPr marL="0" indent="0">
              <a:buNone/>
              <a:defRPr sz="1800" baseline="0">
                <a:sym typeface="Wingdings"/>
              </a:defRPr>
            </a:lvl1pPr>
          </a:lstStyle>
          <a:p>
            <a:r>
              <a:rPr lang="en-US" dirty="0"/>
              <a:t>Click icon to create a chart/graph </a:t>
            </a:r>
          </a:p>
        </p:txBody>
      </p:sp>
      <p:sp>
        <p:nvSpPr>
          <p:cNvPr id="3" name="Title 2"/>
          <p:cNvSpPr>
            <a:spLocks noGrp="1"/>
          </p:cNvSpPr>
          <p:nvPr>
            <p:ph type="title" hasCustomPrompt="1"/>
          </p:nvPr>
        </p:nvSpPr>
        <p:spPr/>
        <p:txBody>
          <a:bodyPr/>
          <a:lstStyle/>
          <a:p>
            <a:r>
              <a:rPr lang="en-US" dirty="0"/>
              <a:t>Slide title</a:t>
            </a:r>
          </a:p>
        </p:txBody>
      </p:sp>
      <p:cxnSp>
        <p:nvCxnSpPr>
          <p:cNvPr id="12" name="Straight Connector 11"/>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4" name="Date Placeholder 3"/>
          <p:cNvSpPr>
            <a:spLocks noGrp="1"/>
          </p:cNvSpPr>
          <p:nvPr>
            <p:ph type="dt" sz="half" idx="20"/>
          </p:nvPr>
        </p:nvSpPr>
        <p:spPr/>
        <p:txBody>
          <a:bodyPr/>
          <a:lstStyle/>
          <a:p>
            <a:r>
              <a:rPr lang="en-US"/>
              <a:t>1/12/2023</a:t>
            </a:r>
            <a:endParaRPr lang="en-US" dirty="0"/>
          </a:p>
        </p:txBody>
      </p:sp>
      <p:sp>
        <p:nvSpPr>
          <p:cNvPr id="9" name="Footer Placeholder 8"/>
          <p:cNvSpPr>
            <a:spLocks noGrp="1"/>
          </p:cNvSpPr>
          <p:nvPr>
            <p:ph type="ftr" sz="quarter" idx="21"/>
          </p:nvPr>
        </p:nvSpPr>
        <p:spPr/>
        <p:txBody>
          <a:bodyPr/>
          <a:lstStyle/>
          <a:p>
            <a:r>
              <a:rPr lang="en-US"/>
              <a:t>CNA Task Force Meeting</a:t>
            </a:r>
            <a:endParaRPr lang="en-US" dirty="0"/>
          </a:p>
        </p:txBody>
      </p:sp>
      <p:sp>
        <p:nvSpPr>
          <p:cNvPr id="11" name="Slide Number Placeholder 10"/>
          <p:cNvSpPr>
            <a:spLocks noGrp="1"/>
          </p:cNvSpPr>
          <p:nvPr>
            <p:ph type="sldNum" sz="quarter" idx="22"/>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3702489219"/>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2 Images with Captions">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723080" y="5244887"/>
            <a:ext cx="3689643" cy="693798"/>
          </a:xfrm>
        </p:spPr>
        <p:txBody>
          <a:bodyPr anchor="t"/>
          <a:lstStyle>
            <a:lvl1pPr marL="0" indent="0">
              <a:buNone/>
              <a:defRPr sz="1350" b="0"/>
            </a:lvl1pPr>
            <a:lvl2pPr marL="257163" indent="0">
              <a:buNone/>
              <a:defRPr sz="1125" b="1"/>
            </a:lvl2pPr>
            <a:lvl3pPr marL="514325" indent="0">
              <a:buNone/>
              <a:defRPr sz="1013" b="1"/>
            </a:lvl3pPr>
            <a:lvl4pPr marL="771487"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8" indent="0">
              <a:buNone/>
              <a:defRPr sz="900" b="1"/>
            </a:lvl9pPr>
          </a:lstStyle>
          <a:p>
            <a:pPr lvl="0"/>
            <a:r>
              <a:rPr lang="en-US" dirty="0"/>
              <a:t>Image caption</a:t>
            </a:r>
          </a:p>
        </p:txBody>
      </p:sp>
      <p:sp>
        <p:nvSpPr>
          <p:cNvPr id="5" name="Text Placeholder 4"/>
          <p:cNvSpPr>
            <a:spLocks noGrp="1"/>
          </p:cNvSpPr>
          <p:nvPr>
            <p:ph type="body" sz="quarter" idx="3" hasCustomPrompt="1"/>
          </p:nvPr>
        </p:nvSpPr>
        <p:spPr>
          <a:xfrm>
            <a:off x="4722507" y="5244887"/>
            <a:ext cx="3707814" cy="693798"/>
          </a:xfrm>
        </p:spPr>
        <p:txBody>
          <a:bodyPr anchor="t"/>
          <a:lstStyle>
            <a:lvl1pPr marL="0" indent="0">
              <a:buNone/>
              <a:defRPr sz="1350" b="0"/>
            </a:lvl1pPr>
            <a:lvl2pPr marL="257163" indent="0">
              <a:buNone/>
              <a:defRPr sz="1125" b="1"/>
            </a:lvl2pPr>
            <a:lvl3pPr marL="514325" indent="0">
              <a:buNone/>
              <a:defRPr sz="1013" b="1"/>
            </a:lvl3pPr>
            <a:lvl4pPr marL="771487"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8" indent="0">
              <a:buNone/>
              <a:defRPr sz="900" b="1"/>
            </a:lvl9pPr>
          </a:lstStyle>
          <a:p>
            <a:pPr lvl="0"/>
            <a:r>
              <a:rPr lang="en-US" dirty="0"/>
              <a:t>Image caption</a:t>
            </a:r>
          </a:p>
        </p:txBody>
      </p:sp>
      <p:sp>
        <p:nvSpPr>
          <p:cNvPr id="15" name="Picture Placeholder 14"/>
          <p:cNvSpPr>
            <a:spLocks noGrp="1"/>
          </p:cNvSpPr>
          <p:nvPr>
            <p:ph type="pic" sz="quarter" idx="13"/>
          </p:nvPr>
        </p:nvSpPr>
        <p:spPr>
          <a:xfrm>
            <a:off x="721895" y="1148159"/>
            <a:ext cx="3690780" cy="3960107"/>
          </a:xfrm>
          <a:solidFill>
            <a:srgbClr val="D8872A">
              <a:alpha val="29804"/>
            </a:srgbClr>
          </a:solidFill>
        </p:spPr>
        <p:txBody>
          <a:bodyPr anchor="ctr">
            <a:normAutofit/>
          </a:bodyPr>
          <a:lstStyle>
            <a:lvl1pPr marL="0" indent="0">
              <a:buNone/>
              <a:defRPr sz="1875">
                <a:sym typeface="Wingdings"/>
              </a:defRPr>
            </a:lvl1pPr>
          </a:lstStyle>
          <a:p>
            <a:endParaRPr lang="en-US" dirty="0"/>
          </a:p>
        </p:txBody>
      </p:sp>
      <p:sp>
        <p:nvSpPr>
          <p:cNvPr id="16" name="Picture Placeholder 14"/>
          <p:cNvSpPr>
            <a:spLocks noGrp="1"/>
          </p:cNvSpPr>
          <p:nvPr>
            <p:ph type="pic" sz="quarter" idx="14"/>
          </p:nvPr>
        </p:nvSpPr>
        <p:spPr>
          <a:xfrm>
            <a:off x="4731326" y="1148159"/>
            <a:ext cx="3690780" cy="3960107"/>
          </a:xfrm>
          <a:solidFill>
            <a:srgbClr val="D8872A">
              <a:alpha val="29804"/>
            </a:srgbClr>
          </a:solidFill>
        </p:spPr>
        <p:txBody>
          <a:bodyPr anchor="ctr">
            <a:normAutofit/>
          </a:bodyPr>
          <a:lstStyle>
            <a:lvl1pPr marL="0" indent="0">
              <a:buNone/>
              <a:defRPr sz="1875">
                <a:sym typeface="Wingdings"/>
              </a:defRPr>
            </a:lvl1pPr>
          </a:lstStyle>
          <a:p>
            <a:endParaRPr lang="en-US" dirty="0"/>
          </a:p>
        </p:txBody>
      </p:sp>
      <p:sp>
        <p:nvSpPr>
          <p:cNvPr id="17" name="Title 16"/>
          <p:cNvSpPr>
            <a:spLocks noGrp="1"/>
          </p:cNvSpPr>
          <p:nvPr>
            <p:ph type="title" hasCustomPrompt="1"/>
          </p:nvPr>
        </p:nvSpPr>
        <p:spPr/>
        <p:txBody>
          <a:bodyPr/>
          <a:lstStyle/>
          <a:p>
            <a:r>
              <a:rPr lang="en-US" dirty="0"/>
              <a:t>Slide title</a:t>
            </a:r>
          </a:p>
        </p:txBody>
      </p:sp>
      <p:cxnSp>
        <p:nvCxnSpPr>
          <p:cNvPr id="18" name="Straight Connector 17"/>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19" name="Date Placeholder 18"/>
          <p:cNvSpPr>
            <a:spLocks noGrp="1"/>
          </p:cNvSpPr>
          <p:nvPr>
            <p:ph type="dt" sz="half" idx="15"/>
          </p:nvPr>
        </p:nvSpPr>
        <p:spPr/>
        <p:txBody>
          <a:bodyPr/>
          <a:lstStyle/>
          <a:p>
            <a:r>
              <a:rPr lang="en-US"/>
              <a:t>1/12/2023</a:t>
            </a:r>
            <a:endParaRPr lang="en-US" dirty="0"/>
          </a:p>
        </p:txBody>
      </p:sp>
      <p:sp>
        <p:nvSpPr>
          <p:cNvPr id="20" name="Footer Placeholder 19"/>
          <p:cNvSpPr>
            <a:spLocks noGrp="1"/>
          </p:cNvSpPr>
          <p:nvPr>
            <p:ph type="ftr" sz="quarter" idx="16"/>
          </p:nvPr>
        </p:nvSpPr>
        <p:spPr/>
        <p:txBody>
          <a:bodyPr/>
          <a:lstStyle/>
          <a:p>
            <a:r>
              <a:rPr lang="en-US"/>
              <a:t>CNA Task Force Meeting</a:t>
            </a:r>
            <a:endParaRPr lang="en-US" dirty="0"/>
          </a:p>
        </p:txBody>
      </p:sp>
      <p:sp>
        <p:nvSpPr>
          <p:cNvPr id="21" name="Slide Number Placeholder 20"/>
          <p:cNvSpPr>
            <a:spLocks noGrp="1"/>
          </p:cNvSpPr>
          <p:nvPr>
            <p:ph type="sldNum" sz="quarter" idx="17"/>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5318907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2 column-image and text">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723080" y="1127534"/>
            <a:ext cx="3689643" cy="4693164"/>
          </a:xfrm>
        </p:spPr>
        <p:txBody>
          <a:bodyPr anchor="t"/>
          <a:lstStyle>
            <a:lvl1pPr marL="0" indent="0">
              <a:buNone/>
              <a:defRPr sz="1350" b="0"/>
            </a:lvl1pPr>
            <a:lvl2pPr marL="257163" indent="0">
              <a:buNone/>
              <a:defRPr sz="1125" b="1"/>
            </a:lvl2pPr>
            <a:lvl3pPr marL="514325" indent="0">
              <a:buNone/>
              <a:defRPr sz="1013" b="1"/>
            </a:lvl3pPr>
            <a:lvl4pPr marL="771487" indent="0">
              <a:buNone/>
              <a:defRPr sz="900" b="1"/>
            </a:lvl4pPr>
            <a:lvl5pPr marL="1028649" indent="0">
              <a:buNone/>
              <a:defRPr sz="900" b="1"/>
            </a:lvl5pPr>
            <a:lvl6pPr marL="1285811" indent="0">
              <a:buNone/>
              <a:defRPr sz="900" b="1"/>
            </a:lvl6pPr>
            <a:lvl7pPr marL="1542973" indent="0">
              <a:buNone/>
              <a:defRPr sz="900" b="1"/>
            </a:lvl7pPr>
            <a:lvl8pPr marL="1800135" indent="0">
              <a:buNone/>
              <a:defRPr sz="900" b="1"/>
            </a:lvl8pPr>
            <a:lvl9pPr marL="2057298" indent="0">
              <a:buNone/>
              <a:defRPr sz="900" b="1"/>
            </a:lvl9pPr>
          </a:lstStyle>
          <a:p>
            <a:pPr lvl="0"/>
            <a:r>
              <a:rPr lang="en-US" dirty="0"/>
              <a:t>Image caption</a:t>
            </a:r>
          </a:p>
        </p:txBody>
      </p:sp>
      <p:sp>
        <p:nvSpPr>
          <p:cNvPr id="16" name="Picture Placeholder 14"/>
          <p:cNvSpPr>
            <a:spLocks noGrp="1"/>
          </p:cNvSpPr>
          <p:nvPr>
            <p:ph type="pic" sz="quarter" idx="14"/>
          </p:nvPr>
        </p:nvSpPr>
        <p:spPr>
          <a:xfrm>
            <a:off x="4731326" y="1127534"/>
            <a:ext cx="3690780" cy="4693164"/>
          </a:xfrm>
          <a:solidFill>
            <a:srgbClr val="D8872A">
              <a:alpha val="29804"/>
            </a:srgbClr>
          </a:solidFill>
        </p:spPr>
        <p:txBody>
          <a:bodyPr anchor="ctr">
            <a:normAutofit/>
          </a:bodyPr>
          <a:lstStyle>
            <a:lvl1pPr marL="0" indent="0">
              <a:buNone/>
              <a:defRPr sz="1875" baseline="0">
                <a:sym typeface="Wingdings"/>
              </a:defRPr>
            </a:lvl1pPr>
          </a:lstStyle>
          <a:p>
            <a:endParaRPr lang="en-US" dirty="0"/>
          </a:p>
        </p:txBody>
      </p:sp>
      <p:sp>
        <p:nvSpPr>
          <p:cNvPr id="17" name="Title 16"/>
          <p:cNvSpPr>
            <a:spLocks noGrp="1"/>
          </p:cNvSpPr>
          <p:nvPr>
            <p:ph type="title" hasCustomPrompt="1"/>
          </p:nvPr>
        </p:nvSpPr>
        <p:spPr/>
        <p:txBody>
          <a:bodyPr/>
          <a:lstStyle/>
          <a:p>
            <a:r>
              <a:rPr lang="en-US" dirty="0"/>
              <a:t>Slide title</a:t>
            </a:r>
          </a:p>
        </p:txBody>
      </p:sp>
      <p:cxnSp>
        <p:nvCxnSpPr>
          <p:cNvPr id="18" name="Straight Connector 17"/>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19" name="Date Placeholder 18"/>
          <p:cNvSpPr>
            <a:spLocks noGrp="1"/>
          </p:cNvSpPr>
          <p:nvPr>
            <p:ph type="dt" sz="half" idx="15"/>
          </p:nvPr>
        </p:nvSpPr>
        <p:spPr/>
        <p:txBody>
          <a:bodyPr/>
          <a:lstStyle/>
          <a:p>
            <a:r>
              <a:rPr lang="en-US"/>
              <a:t>1/12/2023</a:t>
            </a:r>
            <a:endParaRPr lang="en-US" dirty="0"/>
          </a:p>
        </p:txBody>
      </p:sp>
      <p:sp>
        <p:nvSpPr>
          <p:cNvPr id="20" name="Footer Placeholder 19"/>
          <p:cNvSpPr>
            <a:spLocks noGrp="1"/>
          </p:cNvSpPr>
          <p:nvPr>
            <p:ph type="ftr" sz="quarter" idx="16"/>
          </p:nvPr>
        </p:nvSpPr>
        <p:spPr/>
        <p:txBody>
          <a:bodyPr/>
          <a:lstStyle/>
          <a:p>
            <a:r>
              <a:rPr lang="en-US"/>
              <a:t>CNA Task Force Meeting</a:t>
            </a:r>
            <a:endParaRPr lang="en-US" dirty="0"/>
          </a:p>
        </p:txBody>
      </p:sp>
      <p:sp>
        <p:nvSpPr>
          <p:cNvPr id="21" name="Slide Number Placeholder 20"/>
          <p:cNvSpPr>
            <a:spLocks noGrp="1"/>
          </p:cNvSpPr>
          <p:nvPr>
            <p:ph type="sldNum" sz="quarter" idx="17"/>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3106695478"/>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Text with 3 Images">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21897" y="1237535"/>
            <a:ext cx="5169242" cy="4494671"/>
          </a:xfrm>
        </p:spPr>
        <p:txBody>
          <a:bodyPr/>
          <a:lstStyle>
            <a:lvl1pPr>
              <a:defRPr b="1"/>
            </a:lvl1pPr>
          </a:lstStyle>
          <a:p>
            <a:pPr lvl="0"/>
            <a:r>
              <a:rPr lang="en-US" dirty="0"/>
              <a:t>First level text</a:t>
            </a:r>
          </a:p>
          <a:p>
            <a:pPr lvl="1"/>
            <a:r>
              <a:rPr lang="en-US" dirty="0"/>
              <a:t>Second level text</a:t>
            </a:r>
          </a:p>
          <a:p>
            <a:pPr lvl="2"/>
            <a:r>
              <a:rPr lang="en-US" dirty="0"/>
              <a:t>Third level text</a:t>
            </a:r>
          </a:p>
          <a:p>
            <a:pPr lvl="3"/>
            <a:r>
              <a:rPr lang="en-US" dirty="0"/>
              <a:t>Fourth level text</a:t>
            </a:r>
          </a:p>
          <a:p>
            <a:pPr lvl="4"/>
            <a:r>
              <a:rPr lang="en-US" dirty="0"/>
              <a:t>Fifth level text</a:t>
            </a:r>
          </a:p>
        </p:txBody>
      </p:sp>
      <p:sp>
        <p:nvSpPr>
          <p:cNvPr id="12" name="Title 11"/>
          <p:cNvSpPr>
            <a:spLocks noGrp="1"/>
          </p:cNvSpPr>
          <p:nvPr>
            <p:ph type="title" hasCustomPrompt="1"/>
          </p:nvPr>
        </p:nvSpPr>
        <p:spPr/>
        <p:txBody>
          <a:bodyPr/>
          <a:lstStyle/>
          <a:p>
            <a:r>
              <a:rPr lang="en-US" dirty="0"/>
              <a:t>Slide title</a:t>
            </a:r>
          </a:p>
        </p:txBody>
      </p:sp>
      <p:cxnSp>
        <p:nvCxnSpPr>
          <p:cNvPr id="16" name="Straight Connector 15"/>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13" name="Date Placeholder 12"/>
          <p:cNvSpPr>
            <a:spLocks noGrp="1"/>
          </p:cNvSpPr>
          <p:nvPr>
            <p:ph type="dt" sz="half" idx="16"/>
          </p:nvPr>
        </p:nvSpPr>
        <p:spPr/>
        <p:txBody>
          <a:bodyPr/>
          <a:lstStyle/>
          <a:p>
            <a:r>
              <a:rPr lang="en-US"/>
              <a:t>1/12/2023</a:t>
            </a:r>
            <a:endParaRPr lang="en-US" dirty="0"/>
          </a:p>
        </p:txBody>
      </p:sp>
      <p:sp>
        <p:nvSpPr>
          <p:cNvPr id="14" name="Footer Placeholder 13"/>
          <p:cNvSpPr>
            <a:spLocks noGrp="1"/>
          </p:cNvSpPr>
          <p:nvPr>
            <p:ph type="ftr" sz="quarter" idx="17"/>
          </p:nvPr>
        </p:nvSpPr>
        <p:spPr/>
        <p:txBody>
          <a:bodyPr/>
          <a:lstStyle/>
          <a:p>
            <a:r>
              <a:rPr lang="en-US"/>
              <a:t>CNA Task Force Meeting</a:t>
            </a:r>
            <a:endParaRPr lang="en-US" dirty="0"/>
          </a:p>
        </p:txBody>
      </p:sp>
      <p:sp>
        <p:nvSpPr>
          <p:cNvPr id="15" name="Slide Number Placeholder 14"/>
          <p:cNvSpPr>
            <a:spLocks noGrp="1"/>
          </p:cNvSpPr>
          <p:nvPr>
            <p:ph type="sldNum" sz="quarter" idx="18"/>
          </p:nvPr>
        </p:nvSpPr>
        <p:spPr/>
        <p:txBody>
          <a:bodyPr/>
          <a:lstStyle/>
          <a:p>
            <a:fld id="{BD3A08C5-CC68-3947-88A8-A9E34C1A68A7}" type="slidenum">
              <a:rPr lang="en-US" smtClean="0"/>
              <a:pPr/>
              <a:t>‹#›</a:t>
            </a:fld>
            <a:endParaRPr lang="en-US" dirty="0"/>
          </a:p>
        </p:txBody>
      </p:sp>
      <p:sp>
        <p:nvSpPr>
          <p:cNvPr id="18" name="Picture Placeholder 10"/>
          <p:cNvSpPr>
            <a:spLocks noGrp="1"/>
          </p:cNvSpPr>
          <p:nvPr>
            <p:ph type="pic" sz="quarter" idx="20"/>
          </p:nvPr>
        </p:nvSpPr>
        <p:spPr>
          <a:xfrm>
            <a:off x="6029541" y="1243753"/>
            <a:ext cx="2392565" cy="1401124"/>
          </a:xfrm>
          <a:solidFill>
            <a:srgbClr val="D8872A">
              <a:alpha val="29804"/>
            </a:srgbClr>
          </a:solidFill>
        </p:spPr>
        <p:txBody>
          <a:bodyPr anchor="ctr">
            <a:normAutofit/>
          </a:bodyPr>
          <a:lstStyle>
            <a:lvl1pPr marL="0" indent="0">
              <a:buNone/>
              <a:defRPr sz="1013">
                <a:sym typeface="Wingdings"/>
              </a:defRPr>
            </a:lvl1pPr>
          </a:lstStyle>
          <a:p>
            <a:endParaRPr lang="en-US" dirty="0"/>
          </a:p>
        </p:txBody>
      </p:sp>
      <p:sp>
        <p:nvSpPr>
          <p:cNvPr id="20" name="Picture Placeholder 10"/>
          <p:cNvSpPr>
            <a:spLocks noGrp="1"/>
          </p:cNvSpPr>
          <p:nvPr>
            <p:ph type="pic" sz="quarter" idx="21"/>
          </p:nvPr>
        </p:nvSpPr>
        <p:spPr>
          <a:xfrm>
            <a:off x="6029541" y="2787417"/>
            <a:ext cx="2392565" cy="1401124"/>
          </a:xfrm>
          <a:solidFill>
            <a:srgbClr val="D8872A">
              <a:alpha val="29804"/>
            </a:srgbClr>
          </a:solidFill>
        </p:spPr>
        <p:txBody>
          <a:bodyPr anchor="ctr">
            <a:normAutofit/>
          </a:bodyPr>
          <a:lstStyle>
            <a:lvl1pPr marL="0" indent="0">
              <a:buNone/>
              <a:defRPr sz="1013">
                <a:sym typeface="Wingdings"/>
              </a:defRPr>
            </a:lvl1pPr>
          </a:lstStyle>
          <a:p>
            <a:endParaRPr lang="en-US" dirty="0"/>
          </a:p>
        </p:txBody>
      </p:sp>
      <p:sp>
        <p:nvSpPr>
          <p:cNvPr id="22" name="Picture Placeholder 10"/>
          <p:cNvSpPr>
            <a:spLocks noGrp="1"/>
          </p:cNvSpPr>
          <p:nvPr>
            <p:ph type="pic" sz="quarter" idx="22"/>
          </p:nvPr>
        </p:nvSpPr>
        <p:spPr>
          <a:xfrm>
            <a:off x="6029541" y="4331082"/>
            <a:ext cx="2392565" cy="1401124"/>
          </a:xfrm>
          <a:solidFill>
            <a:srgbClr val="D8872A">
              <a:alpha val="29804"/>
            </a:srgbClr>
          </a:solidFill>
        </p:spPr>
        <p:txBody>
          <a:bodyPr anchor="ctr">
            <a:normAutofit/>
          </a:bodyPr>
          <a:lstStyle>
            <a:lvl1pPr marL="0" indent="0">
              <a:buNone/>
              <a:defRPr sz="1013">
                <a:sym typeface="Wingdings"/>
              </a:defRPr>
            </a:lvl1pPr>
          </a:lstStyle>
          <a:p>
            <a:endParaRPr lang="en-US" dirty="0"/>
          </a:p>
        </p:txBody>
      </p:sp>
    </p:spTree>
    <p:extLst>
      <p:ext uri="{BB962C8B-B14F-4D97-AF65-F5344CB8AC3E}">
        <p14:creationId xmlns:p14="http://schemas.microsoft.com/office/powerpoint/2010/main" val="397833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p:spTree>
      <p:nvGrpSpPr>
        <p:cNvPr id="1" name=""/>
        <p:cNvGrpSpPr/>
        <p:nvPr/>
      </p:nvGrpSpPr>
      <p:grpSpPr>
        <a:xfrm>
          <a:off x="0" y="0"/>
          <a:ext cx="0" cy="0"/>
          <a:chOff x="0" y="0"/>
          <a:chExt cx="0" cy="0"/>
        </a:xfrm>
      </p:grpSpPr>
      <p:sp>
        <p:nvSpPr>
          <p:cNvPr id="5" name="Table Placeholder 4"/>
          <p:cNvSpPr>
            <a:spLocks noGrp="1"/>
          </p:cNvSpPr>
          <p:nvPr>
            <p:ph type="tbl" sz="quarter" idx="13" hasCustomPrompt="1"/>
          </p:nvPr>
        </p:nvSpPr>
        <p:spPr>
          <a:xfrm>
            <a:off x="721896" y="1155032"/>
            <a:ext cx="7690684" cy="4734491"/>
          </a:xfrm>
        </p:spPr>
        <p:txBody>
          <a:bodyPr anchor="ctr"/>
          <a:lstStyle>
            <a:lvl1pPr marL="0" indent="0">
              <a:buNone/>
              <a:defRPr baseline="0">
                <a:sym typeface="Wingdings"/>
              </a:defRPr>
            </a:lvl1pPr>
          </a:lstStyle>
          <a:p>
            <a:r>
              <a:rPr lang="en-US" dirty="0"/>
              <a:t>Click icon to create table </a:t>
            </a:r>
          </a:p>
        </p:txBody>
      </p:sp>
      <p:sp>
        <p:nvSpPr>
          <p:cNvPr id="7" name="Title 6"/>
          <p:cNvSpPr>
            <a:spLocks noGrp="1"/>
          </p:cNvSpPr>
          <p:nvPr>
            <p:ph type="title" hasCustomPrompt="1"/>
          </p:nvPr>
        </p:nvSpPr>
        <p:spPr/>
        <p:txBody>
          <a:bodyPr/>
          <a:lstStyle/>
          <a:p>
            <a:r>
              <a:rPr lang="en-US" dirty="0"/>
              <a:t>Slide title</a:t>
            </a:r>
          </a:p>
        </p:txBody>
      </p:sp>
      <p:cxnSp>
        <p:nvCxnSpPr>
          <p:cNvPr id="14" name="Straight Connector 13"/>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11" name="Date Placeholder 10"/>
          <p:cNvSpPr>
            <a:spLocks noGrp="1"/>
          </p:cNvSpPr>
          <p:nvPr>
            <p:ph type="dt" sz="half" idx="14"/>
          </p:nvPr>
        </p:nvSpPr>
        <p:spPr/>
        <p:txBody>
          <a:bodyPr/>
          <a:lstStyle/>
          <a:p>
            <a:r>
              <a:rPr lang="en-US"/>
              <a:t>2/11/2021</a:t>
            </a:r>
            <a:endParaRPr lang="en-US" dirty="0"/>
          </a:p>
        </p:txBody>
      </p:sp>
      <p:sp>
        <p:nvSpPr>
          <p:cNvPr id="12" name="Footer Placeholder 11"/>
          <p:cNvSpPr>
            <a:spLocks noGrp="1"/>
          </p:cNvSpPr>
          <p:nvPr>
            <p:ph type="ftr" sz="quarter" idx="15"/>
          </p:nvPr>
        </p:nvSpPr>
        <p:spPr/>
        <p:txBody>
          <a:bodyPr/>
          <a:lstStyle/>
          <a:p>
            <a:r>
              <a:rPr lang="en-US"/>
              <a:t>Veterans Advisory Board</a:t>
            </a:r>
            <a:endParaRPr lang="en-US" dirty="0"/>
          </a:p>
        </p:txBody>
      </p:sp>
      <p:sp>
        <p:nvSpPr>
          <p:cNvPr id="16" name="Slide Number Placeholder 15"/>
          <p:cNvSpPr>
            <a:spLocks noGrp="1"/>
          </p:cNvSpPr>
          <p:nvPr>
            <p:ph type="sldNum" sz="quarter" idx="16"/>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1149192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able with Text Below">
    <p:spTree>
      <p:nvGrpSpPr>
        <p:cNvPr id="1" name=""/>
        <p:cNvGrpSpPr/>
        <p:nvPr/>
      </p:nvGrpSpPr>
      <p:grpSpPr>
        <a:xfrm>
          <a:off x="0" y="0"/>
          <a:ext cx="0" cy="0"/>
          <a:chOff x="0" y="0"/>
          <a:chExt cx="0" cy="0"/>
        </a:xfrm>
      </p:grpSpPr>
      <p:sp>
        <p:nvSpPr>
          <p:cNvPr id="5" name="Table Placeholder 4"/>
          <p:cNvSpPr>
            <a:spLocks noGrp="1"/>
          </p:cNvSpPr>
          <p:nvPr>
            <p:ph type="tbl" sz="quarter" idx="13"/>
          </p:nvPr>
        </p:nvSpPr>
        <p:spPr>
          <a:xfrm>
            <a:off x="721896" y="1182532"/>
            <a:ext cx="7700210" cy="3650725"/>
          </a:xfrm>
        </p:spPr>
        <p:txBody>
          <a:bodyPr anchor="ctr"/>
          <a:lstStyle>
            <a:lvl1pPr marL="0" marR="0" indent="0" algn="l" defTabSz="685800" rtl="0" eaLnBrk="1" fontAlgn="auto" latinLnBrk="0" hangingPunct="1">
              <a:lnSpc>
                <a:spcPct val="90000"/>
              </a:lnSpc>
              <a:spcBef>
                <a:spcPts val="750"/>
              </a:spcBef>
              <a:spcAft>
                <a:spcPts val="0"/>
              </a:spcAft>
              <a:buClrTx/>
              <a:buSzTx/>
              <a:buFont typeface="Arial"/>
              <a:buNone/>
              <a:tabLst/>
              <a:defRPr baseline="0">
                <a:sym typeface="Wingdings"/>
              </a:defRPr>
            </a:lvl1pPr>
          </a:lstStyle>
          <a:p>
            <a:endParaRPr lang="en-US" dirty="0"/>
          </a:p>
          <a:p>
            <a:r>
              <a:rPr lang="en-US" dirty="0"/>
              <a:t>Click icon to create table  </a:t>
            </a:r>
          </a:p>
          <a:p>
            <a:endParaRPr lang="en-US" dirty="0"/>
          </a:p>
        </p:txBody>
      </p:sp>
      <p:sp>
        <p:nvSpPr>
          <p:cNvPr id="4" name="Text Placeholder 3"/>
          <p:cNvSpPr>
            <a:spLocks noGrp="1"/>
          </p:cNvSpPr>
          <p:nvPr>
            <p:ph type="body" sz="quarter" idx="14" hasCustomPrompt="1"/>
          </p:nvPr>
        </p:nvSpPr>
        <p:spPr>
          <a:xfrm>
            <a:off x="721896" y="5012014"/>
            <a:ext cx="7690684" cy="877509"/>
          </a:xfrm>
        </p:spPr>
        <p:txBody>
          <a:bodyPr/>
          <a:lstStyle>
            <a:lvl1pPr marL="0" indent="0">
              <a:buNone/>
              <a:defRPr/>
            </a:lvl1pPr>
          </a:lstStyle>
          <a:p>
            <a:pPr lvl="0"/>
            <a:r>
              <a:rPr lang="en-US" dirty="0"/>
              <a:t>Text</a:t>
            </a:r>
          </a:p>
        </p:txBody>
      </p:sp>
      <p:sp>
        <p:nvSpPr>
          <p:cNvPr id="6" name="Title 5"/>
          <p:cNvSpPr>
            <a:spLocks noGrp="1"/>
          </p:cNvSpPr>
          <p:nvPr>
            <p:ph type="title" hasCustomPrompt="1"/>
          </p:nvPr>
        </p:nvSpPr>
        <p:spPr/>
        <p:txBody>
          <a:bodyPr/>
          <a:lstStyle/>
          <a:p>
            <a:r>
              <a:rPr lang="en-US" dirty="0"/>
              <a:t>Slide title</a:t>
            </a:r>
          </a:p>
        </p:txBody>
      </p:sp>
      <p:cxnSp>
        <p:nvCxnSpPr>
          <p:cNvPr id="11" name="Straight Connector 10"/>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7" name="Date Placeholder 6"/>
          <p:cNvSpPr>
            <a:spLocks noGrp="1"/>
          </p:cNvSpPr>
          <p:nvPr>
            <p:ph type="dt" sz="half" idx="15"/>
          </p:nvPr>
        </p:nvSpPr>
        <p:spPr/>
        <p:txBody>
          <a:bodyPr/>
          <a:lstStyle/>
          <a:p>
            <a:r>
              <a:rPr lang="en-US"/>
              <a:t>2/11/2021</a:t>
            </a:r>
            <a:endParaRPr lang="en-US" dirty="0"/>
          </a:p>
        </p:txBody>
      </p:sp>
      <p:sp>
        <p:nvSpPr>
          <p:cNvPr id="12" name="Footer Placeholder 11"/>
          <p:cNvSpPr>
            <a:spLocks noGrp="1"/>
          </p:cNvSpPr>
          <p:nvPr>
            <p:ph type="ftr" sz="quarter" idx="16"/>
          </p:nvPr>
        </p:nvSpPr>
        <p:spPr/>
        <p:txBody>
          <a:bodyPr/>
          <a:lstStyle/>
          <a:p>
            <a:r>
              <a:rPr lang="en-US"/>
              <a:t>Veterans Advisory Board</a:t>
            </a:r>
            <a:endParaRPr lang="en-US" dirty="0"/>
          </a:p>
        </p:txBody>
      </p:sp>
      <p:sp>
        <p:nvSpPr>
          <p:cNvPr id="14" name="Slide Number Placeholder 13"/>
          <p:cNvSpPr>
            <a:spLocks noGrp="1"/>
          </p:cNvSpPr>
          <p:nvPr>
            <p:ph type="sldNum" sz="quarter" idx="17"/>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102820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3 Images">
    <p:spTree>
      <p:nvGrpSpPr>
        <p:cNvPr id="1" name=""/>
        <p:cNvGrpSpPr/>
        <p:nvPr/>
      </p:nvGrpSpPr>
      <p:grpSpPr>
        <a:xfrm>
          <a:off x="0" y="0"/>
          <a:ext cx="0" cy="0"/>
          <a:chOff x="0" y="0"/>
          <a:chExt cx="0" cy="0"/>
        </a:xfrm>
      </p:grpSpPr>
      <p:sp>
        <p:nvSpPr>
          <p:cNvPr id="17" name="Picture Placeholder 2"/>
          <p:cNvSpPr>
            <a:spLocks noGrp="1"/>
          </p:cNvSpPr>
          <p:nvPr>
            <p:ph type="pic" idx="14"/>
          </p:nvPr>
        </p:nvSpPr>
        <p:spPr>
          <a:xfrm>
            <a:off x="721895" y="1230660"/>
            <a:ext cx="2392566" cy="4590038"/>
          </a:xfrm>
          <a:solidFill>
            <a:srgbClr val="D8872A">
              <a:alpha val="29804"/>
            </a:srgbClr>
          </a:solidFill>
        </p:spPr>
        <p:txBody>
          <a:bodyPr anchor="ctr">
            <a:normAutofit/>
          </a:bodyPr>
          <a:lstStyle>
            <a:lvl1pPr marL="0" indent="0">
              <a:buNone/>
              <a:defRPr sz="1050" spc="0" baseline="0">
                <a:sym typeface="Wingdings"/>
              </a:defRPr>
            </a:lvl1pPr>
            <a:lvl2pPr marL="257163" indent="0">
              <a:buNone/>
              <a:defRPr sz="1575"/>
            </a:lvl2pPr>
            <a:lvl3pPr marL="514325" indent="0">
              <a:buNone/>
              <a:defRPr sz="1350"/>
            </a:lvl3pPr>
            <a:lvl4pPr marL="771487" indent="0">
              <a:buNone/>
              <a:defRPr sz="1125"/>
            </a:lvl4pPr>
            <a:lvl5pPr marL="1028649" indent="0">
              <a:buNone/>
              <a:defRPr sz="1125"/>
            </a:lvl5pPr>
            <a:lvl6pPr marL="1285811" indent="0">
              <a:buNone/>
              <a:defRPr sz="1125"/>
            </a:lvl6pPr>
            <a:lvl7pPr marL="1542973" indent="0">
              <a:buNone/>
              <a:defRPr sz="1125"/>
            </a:lvl7pPr>
            <a:lvl8pPr marL="1800135" indent="0">
              <a:buNone/>
              <a:defRPr sz="1125"/>
            </a:lvl8pPr>
            <a:lvl9pPr marL="2057298" indent="0">
              <a:buNone/>
              <a:defRPr sz="1125"/>
            </a:lvl9pPr>
          </a:lstStyle>
          <a:p>
            <a:endParaRPr lang="en-US" dirty="0"/>
          </a:p>
        </p:txBody>
      </p:sp>
      <p:sp>
        <p:nvSpPr>
          <p:cNvPr id="20" name="Picture Placeholder 2"/>
          <p:cNvSpPr>
            <a:spLocks noGrp="1"/>
          </p:cNvSpPr>
          <p:nvPr>
            <p:ph type="pic" idx="15"/>
          </p:nvPr>
        </p:nvSpPr>
        <p:spPr>
          <a:xfrm>
            <a:off x="3375717" y="1230660"/>
            <a:ext cx="2392566" cy="4590038"/>
          </a:xfrm>
          <a:solidFill>
            <a:srgbClr val="D8872A">
              <a:alpha val="29804"/>
            </a:srgbClr>
          </a:solidFill>
        </p:spPr>
        <p:txBody>
          <a:bodyPr anchor="ctr">
            <a:normAutofit/>
          </a:bodyPr>
          <a:lstStyle>
            <a:lvl1pPr marL="0" indent="0">
              <a:buNone/>
              <a:defRPr sz="1050">
                <a:sym typeface="Wingdings"/>
              </a:defRPr>
            </a:lvl1pPr>
            <a:lvl2pPr marL="257163" indent="0">
              <a:buNone/>
              <a:defRPr sz="1575"/>
            </a:lvl2pPr>
            <a:lvl3pPr marL="514325" indent="0">
              <a:buNone/>
              <a:defRPr sz="1350"/>
            </a:lvl3pPr>
            <a:lvl4pPr marL="771487" indent="0">
              <a:buNone/>
              <a:defRPr sz="1125"/>
            </a:lvl4pPr>
            <a:lvl5pPr marL="1028649" indent="0">
              <a:buNone/>
              <a:defRPr sz="1125"/>
            </a:lvl5pPr>
            <a:lvl6pPr marL="1285811" indent="0">
              <a:buNone/>
              <a:defRPr sz="1125"/>
            </a:lvl6pPr>
            <a:lvl7pPr marL="1542973" indent="0">
              <a:buNone/>
              <a:defRPr sz="1125"/>
            </a:lvl7pPr>
            <a:lvl8pPr marL="1800135" indent="0">
              <a:buNone/>
              <a:defRPr sz="1125"/>
            </a:lvl8pPr>
            <a:lvl9pPr marL="2057298" indent="0">
              <a:buNone/>
              <a:defRPr sz="1125"/>
            </a:lvl9pPr>
          </a:lstStyle>
          <a:p>
            <a:endParaRPr lang="en-US" dirty="0"/>
          </a:p>
        </p:txBody>
      </p:sp>
      <p:sp>
        <p:nvSpPr>
          <p:cNvPr id="21" name="Picture Placeholder 2"/>
          <p:cNvSpPr>
            <a:spLocks noGrp="1"/>
          </p:cNvSpPr>
          <p:nvPr>
            <p:ph type="pic" idx="16"/>
          </p:nvPr>
        </p:nvSpPr>
        <p:spPr>
          <a:xfrm>
            <a:off x="6029539" y="1230651"/>
            <a:ext cx="2392566" cy="4590038"/>
          </a:xfrm>
          <a:solidFill>
            <a:srgbClr val="D8872A">
              <a:alpha val="29804"/>
            </a:srgbClr>
          </a:solidFill>
        </p:spPr>
        <p:txBody>
          <a:bodyPr anchor="ctr">
            <a:normAutofit/>
          </a:bodyPr>
          <a:lstStyle>
            <a:lvl1pPr marL="0" indent="0">
              <a:buNone/>
              <a:defRPr sz="1050">
                <a:sym typeface="Wingdings"/>
              </a:defRPr>
            </a:lvl1pPr>
            <a:lvl2pPr marL="257163" indent="0">
              <a:buNone/>
              <a:defRPr sz="1575"/>
            </a:lvl2pPr>
            <a:lvl3pPr marL="514325" indent="0">
              <a:buNone/>
              <a:defRPr sz="1350"/>
            </a:lvl3pPr>
            <a:lvl4pPr marL="771487" indent="0">
              <a:buNone/>
              <a:defRPr sz="1125"/>
            </a:lvl4pPr>
            <a:lvl5pPr marL="1028649" indent="0">
              <a:buNone/>
              <a:defRPr sz="1125"/>
            </a:lvl5pPr>
            <a:lvl6pPr marL="1285811" indent="0">
              <a:buNone/>
              <a:defRPr sz="1125"/>
            </a:lvl6pPr>
            <a:lvl7pPr marL="1542973" indent="0">
              <a:buNone/>
              <a:defRPr sz="1125"/>
            </a:lvl7pPr>
            <a:lvl8pPr marL="1800135" indent="0">
              <a:buNone/>
              <a:defRPr sz="1125"/>
            </a:lvl8pPr>
            <a:lvl9pPr marL="2057298" indent="0">
              <a:buNone/>
              <a:defRPr sz="1125"/>
            </a:lvl9pPr>
          </a:lstStyle>
          <a:p>
            <a:endParaRPr lang="en-US" dirty="0"/>
          </a:p>
        </p:txBody>
      </p:sp>
      <p:sp>
        <p:nvSpPr>
          <p:cNvPr id="10" name="Title 9"/>
          <p:cNvSpPr>
            <a:spLocks noGrp="1"/>
          </p:cNvSpPr>
          <p:nvPr>
            <p:ph type="title" hasCustomPrompt="1"/>
          </p:nvPr>
        </p:nvSpPr>
        <p:spPr/>
        <p:txBody>
          <a:bodyPr/>
          <a:lstStyle/>
          <a:p>
            <a:r>
              <a:rPr lang="en-US" dirty="0"/>
              <a:t>Slide title</a:t>
            </a:r>
          </a:p>
        </p:txBody>
      </p:sp>
      <p:cxnSp>
        <p:nvCxnSpPr>
          <p:cNvPr id="18" name="Straight Connector 17"/>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12" name="Date Placeholder 11"/>
          <p:cNvSpPr>
            <a:spLocks noGrp="1"/>
          </p:cNvSpPr>
          <p:nvPr>
            <p:ph type="dt" sz="half" idx="17"/>
          </p:nvPr>
        </p:nvSpPr>
        <p:spPr/>
        <p:txBody>
          <a:bodyPr/>
          <a:lstStyle/>
          <a:p>
            <a:r>
              <a:rPr lang="en-US"/>
              <a:t>2/11/2021</a:t>
            </a:r>
            <a:endParaRPr lang="en-US" dirty="0"/>
          </a:p>
        </p:txBody>
      </p:sp>
      <p:sp>
        <p:nvSpPr>
          <p:cNvPr id="13" name="Footer Placeholder 12"/>
          <p:cNvSpPr>
            <a:spLocks noGrp="1"/>
          </p:cNvSpPr>
          <p:nvPr>
            <p:ph type="ftr" sz="quarter" idx="18"/>
          </p:nvPr>
        </p:nvSpPr>
        <p:spPr/>
        <p:txBody>
          <a:bodyPr/>
          <a:lstStyle/>
          <a:p>
            <a:r>
              <a:rPr lang="en-US"/>
              <a:t>Veterans Advisory Board</a:t>
            </a:r>
            <a:endParaRPr lang="en-US" dirty="0"/>
          </a:p>
        </p:txBody>
      </p:sp>
      <p:sp>
        <p:nvSpPr>
          <p:cNvPr id="14" name="Slide Number Placeholder 13"/>
          <p:cNvSpPr>
            <a:spLocks noGrp="1"/>
          </p:cNvSpPr>
          <p:nvPr>
            <p:ph type="sldNum" sz="quarter" idx="19"/>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1995329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 column-1 text, 2 image">
    <p:spTree>
      <p:nvGrpSpPr>
        <p:cNvPr id="1" name=""/>
        <p:cNvGrpSpPr/>
        <p:nvPr/>
      </p:nvGrpSpPr>
      <p:grpSpPr>
        <a:xfrm>
          <a:off x="0" y="0"/>
          <a:ext cx="0" cy="0"/>
          <a:chOff x="0" y="0"/>
          <a:chExt cx="0" cy="0"/>
        </a:xfrm>
      </p:grpSpPr>
      <p:sp>
        <p:nvSpPr>
          <p:cNvPr id="20" name="Picture Placeholder 2"/>
          <p:cNvSpPr>
            <a:spLocks noGrp="1"/>
          </p:cNvSpPr>
          <p:nvPr>
            <p:ph type="pic" idx="15"/>
          </p:nvPr>
        </p:nvSpPr>
        <p:spPr>
          <a:xfrm>
            <a:off x="3310572" y="1230660"/>
            <a:ext cx="2457711" cy="4609702"/>
          </a:xfrm>
          <a:solidFill>
            <a:srgbClr val="D8872A">
              <a:alpha val="29804"/>
            </a:srgbClr>
          </a:solidFill>
        </p:spPr>
        <p:txBody>
          <a:bodyPr anchor="ctr">
            <a:normAutofit/>
          </a:bodyPr>
          <a:lstStyle>
            <a:lvl1pPr marL="0" indent="0">
              <a:buNone/>
              <a:defRPr sz="1050">
                <a:sym typeface="Wingdings"/>
              </a:defRPr>
            </a:lvl1pPr>
            <a:lvl2pPr marL="257163" indent="0">
              <a:buNone/>
              <a:defRPr sz="1575"/>
            </a:lvl2pPr>
            <a:lvl3pPr marL="514325" indent="0">
              <a:buNone/>
              <a:defRPr sz="1350"/>
            </a:lvl3pPr>
            <a:lvl4pPr marL="771487" indent="0">
              <a:buNone/>
              <a:defRPr sz="1125"/>
            </a:lvl4pPr>
            <a:lvl5pPr marL="1028649" indent="0">
              <a:buNone/>
              <a:defRPr sz="1125"/>
            </a:lvl5pPr>
            <a:lvl6pPr marL="1285811" indent="0">
              <a:buNone/>
              <a:defRPr sz="1125"/>
            </a:lvl6pPr>
            <a:lvl7pPr marL="1542973" indent="0">
              <a:buNone/>
              <a:defRPr sz="1125"/>
            </a:lvl7pPr>
            <a:lvl8pPr marL="1800135" indent="0">
              <a:buNone/>
              <a:defRPr sz="1125"/>
            </a:lvl8pPr>
            <a:lvl9pPr marL="2057298" indent="0">
              <a:buNone/>
              <a:defRPr sz="1125"/>
            </a:lvl9pPr>
          </a:lstStyle>
          <a:p>
            <a:endParaRPr lang="en-US" dirty="0"/>
          </a:p>
        </p:txBody>
      </p:sp>
      <p:sp>
        <p:nvSpPr>
          <p:cNvPr id="21" name="Picture Placeholder 2"/>
          <p:cNvSpPr>
            <a:spLocks noGrp="1"/>
          </p:cNvSpPr>
          <p:nvPr>
            <p:ph type="pic" idx="16"/>
          </p:nvPr>
        </p:nvSpPr>
        <p:spPr>
          <a:xfrm>
            <a:off x="5964394" y="1230652"/>
            <a:ext cx="2457711" cy="4609702"/>
          </a:xfrm>
          <a:solidFill>
            <a:srgbClr val="D8872A">
              <a:alpha val="29804"/>
            </a:srgbClr>
          </a:solidFill>
        </p:spPr>
        <p:txBody>
          <a:bodyPr anchor="ctr">
            <a:normAutofit/>
          </a:bodyPr>
          <a:lstStyle>
            <a:lvl1pPr marL="0" indent="0">
              <a:buNone/>
              <a:defRPr sz="1050">
                <a:sym typeface="Wingdings"/>
              </a:defRPr>
            </a:lvl1pPr>
            <a:lvl2pPr marL="257163" indent="0">
              <a:buNone/>
              <a:defRPr sz="1575"/>
            </a:lvl2pPr>
            <a:lvl3pPr marL="514325" indent="0">
              <a:buNone/>
              <a:defRPr sz="1350"/>
            </a:lvl3pPr>
            <a:lvl4pPr marL="771487" indent="0">
              <a:buNone/>
              <a:defRPr sz="1125"/>
            </a:lvl4pPr>
            <a:lvl5pPr marL="1028649" indent="0">
              <a:buNone/>
              <a:defRPr sz="1125"/>
            </a:lvl5pPr>
            <a:lvl6pPr marL="1285811" indent="0">
              <a:buNone/>
              <a:defRPr sz="1125"/>
            </a:lvl6pPr>
            <a:lvl7pPr marL="1542973" indent="0">
              <a:buNone/>
              <a:defRPr sz="1125"/>
            </a:lvl7pPr>
            <a:lvl8pPr marL="1800135" indent="0">
              <a:buNone/>
              <a:defRPr sz="1125"/>
            </a:lvl8pPr>
            <a:lvl9pPr marL="2057298" indent="0">
              <a:buNone/>
              <a:defRPr sz="1125"/>
            </a:lvl9pPr>
          </a:lstStyle>
          <a:p>
            <a:endParaRPr lang="en-US" dirty="0"/>
          </a:p>
        </p:txBody>
      </p:sp>
      <p:sp>
        <p:nvSpPr>
          <p:cNvPr id="10" name="Title 9"/>
          <p:cNvSpPr>
            <a:spLocks noGrp="1"/>
          </p:cNvSpPr>
          <p:nvPr>
            <p:ph type="title" hasCustomPrompt="1"/>
          </p:nvPr>
        </p:nvSpPr>
        <p:spPr/>
        <p:txBody>
          <a:bodyPr/>
          <a:lstStyle/>
          <a:p>
            <a:r>
              <a:rPr lang="en-US" dirty="0"/>
              <a:t>Slide title</a:t>
            </a:r>
          </a:p>
        </p:txBody>
      </p:sp>
      <p:cxnSp>
        <p:nvCxnSpPr>
          <p:cNvPr id="18" name="Straight Connector 17"/>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12" name="Date Placeholder 11"/>
          <p:cNvSpPr>
            <a:spLocks noGrp="1"/>
          </p:cNvSpPr>
          <p:nvPr>
            <p:ph type="dt" sz="half" idx="17"/>
          </p:nvPr>
        </p:nvSpPr>
        <p:spPr/>
        <p:txBody>
          <a:bodyPr/>
          <a:lstStyle/>
          <a:p>
            <a:r>
              <a:rPr lang="en-US"/>
              <a:t>2/11/2021</a:t>
            </a:r>
            <a:endParaRPr lang="en-US" dirty="0"/>
          </a:p>
        </p:txBody>
      </p:sp>
      <p:sp>
        <p:nvSpPr>
          <p:cNvPr id="13" name="Footer Placeholder 12"/>
          <p:cNvSpPr>
            <a:spLocks noGrp="1"/>
          </p:cNvSpPr>
          <p:nvPr>
            <p:ph type="ftr" sz="quarter" idx="18"/>
          </p:nvPr>
        </p:nvSpPr>
        <p:spPr/>
        <p:txBody>
          <a:bodyPr/>
          <a:lstStyle/>
          <a:p>
            <a:r>
              <a:rPr lang="en-US"/>
              <a:t>Veterans Advisory Board</a:t>
            </a:r>
            <a:endParaRPr lang="en-US" dirty="0"/>
          </a:p>
        </p:txBody>
      </p:sp>
      <p:sp>
        <p:nvSpPr>
          <p:cNvPr id="14" name="Slide Number Placeholder 13"/>
          <p:cNvSpPr>
            <a:spLocks noGrp="1"/>
          </p:cNvSpPr>
          <p:nvPr>
            <p:ph type="sldNum" sz="quarter" idx="19"/>
          </p:nvPr>
        </p:nvSpPr>
        <p:spPr/>
        <p:txBody>
          <a:bodyPr/>
          <a:lstStyle/>
          <a:p>
            <a:fld id="{BD3A08C5-CC68-3947-88A8-A9E34C1A68A7}" type="slidenum">
              <a:rPr lang="en-US" smtClean="0"/>
              <a:pPr/>
              <a:t>‹#›</a:t>
            </a:fld>
            <a:endParaRPr lang="en-US" dirty="0"/>
          </a:p>
        </p:txBody>
      </p:sp>
      <p:sp>
        <p:nvSpPr>
          <p:cNvPr id="3" name="Text Placeholder 2"/>
          <p:cNvSpPr>
            <a:spLocks noGrp="1"/>
          </p:cNvSpPr>
          <p:nvPr>
            <p:ph type="body" sz="quarter" idx="20" hasCustomPrompt="1"/>
          </p:nvPr>
        </p:nvSpPr>
        <p:spPr>
          <a:xfrm>
            <a:off x="721896" y="1230651"/>
            <a:ext cx="2351505" cy="4610156"/>
          </a:xfrm>
        </p:spPr>
        <p:txBody>
          <a:bodyPr>
            <a:normAutofit/>
          </a:bodyPr>
          <a:lstStyle>
            <a:lvl1pPr marL="0" indent="0">
              <a:buNone/>
              <a:defRPr sz="1500"/>
            </a:lvl1pPr>
          </a:lstStyle>
          <a:p>
            <a:pPr lvl="0"/>
            <a:r>
              <a:rPr lang="en-US" dirty="0"/>
              <a:t>Text</a:t>
            </a:r>
          </a:p>
        </p:txBody>
      </p:sp>
    </p:spTree>
    <p:extLst>
      <p:ext uri="{BB962C8B-B14F-4D97-AF65-F5344CB8AC3E}">
        <p14:creationId xmlns:p14="http://schemas.microsoft.com/office/powerpoint/2010/main" val="172200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utline">
    <p:spTree>
      <p:nvGrpSpPr>
        <p:cNvPr id="1" name=""/>
        <p:cNvGrpSpPr/>
        <p:nvPr/>
      </p:nvGrpSpPr>
      <p:grpSpPr>
        <a:xfrm>
          <a:off x="0" y="0"/>
          <a:ext cx="0" cy="0"/>
          <a:chOff x="0" y="0"/>
          <a:chExt cx="0" cy="0"/>
        </a:xfrm>
      </p:grpSpPr>
      <p:sp>
        <p:nvSpPr>
          <p:cNvPr id="8" name="Content Placeholder 7"/>
          <p:cNvSpPr>
            <a:spLocks noGrp="1"/>
          </p:cNvSpPr>
          <p:nvPr>
            <p:ph sz="quarter" idx="13" hasCustomPrompt="1"/>
          </p:nvPr>
        </p:nvSpPr>
        <p:spPr>
          <a:xfrm>
            <a:off x="721896" y="1120847"/>
            <a:ext cx="7700210" cy="4729348"/>
          </a:xfrm>
        </p:spPr>
        <p:txBody>
          <a:bodyPr/>
          <a:lstStyle>
            <a:lvl1pPr>
              <a:defRPr b="1"/>
            </a:lvl1pPr>
          </a:lstStyle>
          <a:p>
            <a:pPr lvl="0"/>
            <a:r>
              <a:rPr lang="en-US" dirty="0"/>
              <a:t>First level text</a:t>
            </a:r>
          </a:p>
          <a:p>
            <a:pPr lvl="1"/>
            <a:r>
              <a:rPr lang="en-US" dirty="0"/>
              <a:t>Second level text</a:t>
            </a:r>
          </a:p>
          <a:p>
            <a:pPr lvl="2"/>
            <a:r>
              <a:rPr lang="en-US" dirty="0"/>
              <a:t>Third level text</a:t>
            </a:r>
          </a:p>
          <a:p>
            <a:pPr lvl="3"/>
            <a:r>
              <a:rPr lang="en-US" dirty="0"/>
              <a:t>Fourth level text</a:t>
            </a:r>
          </a:p>
          <a:p>
            <a:pPr lvl="4"/>
            <a:r>
              <a:rPr lang="en-US" dirty="0"/>
              <a:t>Fifth level text</a:t>
            </a:r>
          </a:p>
        </p:txBody>
      </p:sp>
      <p:cxnSp>
        <p:nvCxnSpPr>
          <p:cNvPr id="20" name="Straight Connector 19"/>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10" name="Title 9"/>
          <p:cNvSpPr>
            <a:spLocks noGrp="1"/>
          </p:cNvSpPr>
          <p:nvPr>
            <p:ph type="title" hasCustomPrompt="1"/>
          </p:nvPr>
        </p:nvSpPr>
        <p:spPr/>
        <p:txBody>
          <a:bodyPr/>
          <a:lstStyle/>
          <a:p>
            <a:r>
              <a:rPr lang="en-US" dirty="0"/>
              <a:t>Slide title</a:t>
            </a:r>
          </a:p>
        </p:txBody>
      </p:sp>
      <p:sp>
        <p:nvSpPr>
          <p:cNvPr id="12" name="Date Placeholder 11"/>
          <p:cNvSpPr>
            <a:spLocks noGrp="1"/>
          </p:cNvSpPr>
          <p:nvPr>
            <p:ph type="dt" sz="half" idx="14"/>
          </p:nvPr>
        </p:nvSpPr>
        <p:spPr/>
        <p:txBody>
          <a:bodyPr/>
          <a:lstStyle/>
          <a:p>
            <a:r>
              <a:rPr lang="en-US"/>
              <a:t>2/11/2021</a:t>
            </a:r>
            <a:endParaRPr lang="en-US" dirty="0"/>
          </a:p>
        </p:txBody>
      </p:sp>
      <p:sp>
        <p:nvSpPr>
          <p:cNvPr id="13" name="Footer Placeholder 12"/>
          <p:cNvSpPr>
            <a:spLocks noGrp="1"/>
          </p:cNvSpPr>
          <p:nvPr>
            <p:ph type="ftr" sz="quarter" idx="15"/>
          </p:nvPr>
        </p:nvSpPr>
        <p:spPr/>
        <p:txBody>
          <a:bodyPr/>
          <a:lstStyle/>
          <a:p>
            <a:r>
              <a:rPr lang="en-US"/>
              <a:t>Veterans Advisory Board</a:t>
            </a:r>
            <a:endParaRPr lang="en-US" dirty="0"/>
          </a:p>
        </p:txBody>
      </p:sp>
      <p:sp>
        <p:nvSpPr>
          <p:cNvPr id="14" name="Slide Number Placeholder 13"/>
          <p:cNvSpPr>
            <a:spLocks noGrp="1"/>
          </p:cNvSpPr>
          <p:nvPr>
            <p:ph type="sldNum" sz="quarter" idx="16"/>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80948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Column Lis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721896" y="1127527"/>
            <a:ext cx="3687530" cy="4722664"/>
          </a:xfrm>
        </p:spPr>
        <p:txBody>
          <a:bodyPr/>
          <a:lstStyle>
            <a:lvl1pPr marL="214313" indent="-214313">
              <a:lnSpc>
                <a:spcPct val="100000"/>
              </a:lnSpc>
              <a:buFont typeface="Arial" charset="0"/>
              <a:buChar char="•"/>
              <a:defRPr baseline="0"/>
            </a:lvl1pPr>
            <a:lvl2pPr marL="257162" indent="0">
              <a:buFont typeface="Arial" charset="0"/>
              <a:buNone/>
              <a:defRPr/>
            </a:lvl2pPr>
            <a:lvl3pPr marL="514324" indent="0">
              <a:buFont typeface="Arial" charset="0"/>
              <a:buNone/>
              <a:defRPr/>
            </a:lvl3pPr>
            <a:lvl4pPr marL="771486" indent="0">
              <a:buFont typeface="Arial" charset="0"/>
              <a:buNone/>
              <a:defRPr/>
            </a:lvl4pPr>
            <a:lvl5pPr marL="1028649" indent="0">
              <a:buFont typeface="Arial" charset="0"/>
              <a:buNone/>
              <a:defRPr/>
            </a:lvl5pPr>
          </a:lstStyle>
          <a:p>
            <a:pPr lvl="0"/>
            <a:r>
              <a:rPr lang="en-US" dirty="0"/>
              <a:t>Point 1</a:t>
            </a:r>
          </a:p>
          <a:p>
            <a:pPr lvl="0"/>
            <a:r>
              <a:rPr lang="en-US" dirty="0"/>
              <a:t>Point 2</a:t>
            </a:r>
          </a:p>
          <a:p>
            <a:pPr lvl="0"/>
            <a:r>
              <a:rPr lang="en-US" dirty="0"/>
              <a:t>Point 3</a:t>
            </a:r>
          </a:p>
        </p:txBody>
      </p:sp>
      <p:sp>
        <p:nvSpPr>
          <p:cNvPr id="10" name="Content Placeholder 2"/>
          <p:cNvSpPr>
            <a:spLocks noGrp="1"/>
          </p:cNvSpPr>
          <p:nvPr>
            <p:ph idx="13" hasCustomPrompt="1"/>
          </p:nvPr>
        </p:nvSpPr>
        <p:spPr>
          <a:xfrm>
            <a:off x="4734576" y="1127531"/>
            <a:ext cx="3687530" cy="4722663"/>
          </a:xfrm>
        </p:spPr>
        <p:txBody>
          <a:bodyPr/>
          <a:lstStyle>
            <a:lvl1pPr marL="214313" indent="-214313">
              <a:buFont typeface="Arial" charset="0"/>
              <a:buChar char="•"/>
              <a:defRPr/>
            </a:lvl1pPr>
          </a:lstStyle>
          <a:p>
            <a:pPr lvl="0"/>
            <a:r>
              <a:rPr lang="en-US" dirty="0"/>
              <a:t>Point 1</a:t>
            </a:r>
          </a:p>
          <a:p>
            <a:pPr lvl="0"/>
            <a:r>
              <a:rPr lang="en-US" dirty="0"/>
              <a:t>Point 2</a:t>
            </a:r>
          </a:p>
          <a:p>
            <a:pPr lvl="0"/>
            <a:r>
              <a:rPr lang="en-US" dirty="0"/>
              <a:t>Point 3</a:t>
            </a:r>
          </a:p>
          <a:p>
            <a:pPr lvl="0"/>
            <a:endParaRPr lang="en-US" dirty="0"/>
          </a:p>
        </p:txBody>
      </p:sp>
      <p:sp>
        <p:nvSpPr>
          <p:cNvPr id="11" name="Title 10"/>
          <p:cNvSpPr>
            <a:spLocks noGrp="1"/>
          </p:cNvSpPr>
          <p:nvPr>
            <p:ph type="title" hasCustomPrompt="1"/>
          </p:nvPr>
        </p:nvSpPr>
        <p:spPr/>
        <p:txBody>
          <a:bodyPr/>
          <a:lstStyle/>
          <a:p>
            <a:r>
              <a:rPr lang="en-US" dirty="0"/>
              <a:t>Slide title</a:t>
            </a:r>
          </a:p>
        </p:txBody>
      </p:sp>
      <p:cxnSp>
        <p:nvCxnSpPr>
          <p:cNvPr id="13" name="Straight Connector 12"/>
          <p:cNvCxnSpPr/>
          <p:nvPr userDrawn="1"/>
        </p:nvCxnSpPr>
        <p:spPr>
          <a:xfrm>
            <a:off x="721896" y="1038154"/>
            <a:ext cx="7700210" cy="0"/>
          </a:xfrm>
          <a:prstGeom prst="line">
            <a:avLst/>
          </a:prstGeom>
          <a:ln w="38100">
            <a:solidFill>
              <a:srgbClr val="D8872A"/>
            </a:solidFill>
          </a:ln>
        </p:spPr>
        <p:style>
          <a:lnRef idx="1">
            <a:schemeClr val="accent1"/>
          </a:lnRef>
          <a:fillRef idx="0">
            <a:schemeClr val="accent1"/>
          </a:fillRef>
          <a:effectRef idx="0">
            <a:schemeClr val="accent1"/>
          </a:effectRef>
          <a:fontRef idx="minor">
            <a:schemeClr val="tx1"/>
          </a:fontRef>
        </p:style>
      </p:cxnSp>
      <p:sp>
        <p:nvSpPr>
          <p:cNvPr id="12" name="Date Placeholder 11"/>
          <p:cNvSpPr>
            <a:spLocks noGrp="1"/>
          </p:cNvSpPr>
          <p:nvPr>
            <p:ph type="dt" sz="half" idx="14"/>
          </p:nvPr>
        </p:nvSpPr>
        <p:spPr/>
        <p:txBody>
          <a:bodyPr/>
          <a:lstStyle/>
          <a:p>
            <a:r>
              <a:rPr lang="en-US"/>
              <a:t>2/11/2021</a:t>
            </a:r>
            <a:endParaRPr lang="en-US" dirty="0"/>
          </a:p>
        </p:txBody>
      </p:sp>
      <p:sp>
        <p:nvSpPr>
          <p:cNvPr id="14" name="Footer Placeholder 13"/>
          <p:cNvSpPr>
            <a:spLocks noGrp="1"/>
          </p:cNvSpPr>
          <p:nvPr>
            <p:ph type="ftr" sz="quarter" idx="15"/>
          </p:nvPr>
        </p:nvSpPr>
        <p:spPr/>
        <p:txBody>
          <a:bodyPr/>
          <a:lstStyle/>
          <a:p>
            <a:r>
              <a:rPr lang="en-US"/>
              <a:t>Veterans Advisory Board</a:t>
            </a:r>
            <a:endParaRPr lang="en-US" dirty="0"/>
          </a:p>
        </p:txBody>
      </p:sp>
      <p:sp>
        <p:nvSpPr>
          <p:cNvPr id="15" name="Slide Number Placeholder 14"/>
          <p:cNvSpPr>
            <a:spLocks noGrp="1"/>
          </p:cNvSpPr>
          <p:nvPr>
            <p:ph type="sldNum" sz="quarter" idx="16"/>
          </p:nvPr>
        </p:nvSpPr>
        <p:spPr/>
        <p:txBody>
          <a:bodyPr/>
          <a:lstStyle/>
          <a:p>
            <a:fld id="{BD3A08C5-CC68-3947-88A8-A9E34C1A68A7}" type="slidenum">
              <a:rPr lang="en-US" smtClean="0"/>
              <a:pPr/>
              <a:t>‹#›</a:t>
            </a:fld>
            <a:endParaRPr lang="en-US" dirty="0"/>
          </a:p>
        </p:txBody>
      </p:sp>
    </p:spTree>
    <p:extLst>
      <p:ext uri="{BB962C8B-B14F-4D97-AF65-F5344CB8AC3E}">
        <p14:creationId xmlns:p14="http://schemas.microsoft.com/office/powerpoint/2010/main" val="3961908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6" Type="http://schemas.openxmlformats.org/officeDocument/2006/relationships/image" Target="../media/image2.png"/><Relationship Id="rId5" Type="http://schemas.openxmlformats.org/officeDocument/2006/relationships/image" Target="../media/image3.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20.xml"/><Relationship Id="rId2" Type="http://schemas.openxmlformats.org/officeDocument/2006/relationships/slideLayout" Target="../slideLayouts/slideLayout19.xml"/><Relationship Id="rId1" Type="http://schemas.openxmlformats.org/officeDocument/2006/relationships/slideLayout" Target="../slideLayouts/slideLayout18.xml"/><Relationship Id="rId5" Type="http://schemas.openxmlformats.org/officeDocument/2006/relationships/image" Target="../media/image2.png"/><Relationship Id="rId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slideLayout" Target="../slideLayouts/slideLayout23.xml"/><Relationship Id="rId2" Type="http://schemas.openxmlformats.org/officeDocument/2006/relationships/slideLayout" Target="../slideLayouts/slideLayout22.xml"/><Relationship Id="rId1" Type="http://schemas.openxmlformats.org/officeDocument/2006/relationships/slideLayout" Target="../slideLayouts/slideLayout21.xml"/><Relationship Id="rId4"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31.xml"/><Relationship Id="rId13" Type="http://schemas.openxmlformats.org/officeDocument/2006/relationships/slideLayout" Target="../slideLayouts/slideLayout36.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slideLayout" Target="../slideLayouts/slideLayout35.xml"/><Relationship Id="rId17" Type="http://schemas.openxmlformats.org/officeDocument/2006/relationships/image" Target="../media/image2.png"/><Relationship Id="rId2" Type="http://schemas.openxmlformats.org/officeDocument/2006/relationships/slideLayout" Target="../slideLayouts/slideLayout25.xml"/><Relationship Id="rId16" Type="http://schemas.openxmlformats.org/officeDocument/2006/relationships/image" Target="../media/image1.png"/><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5" Type="http://schemas.openxmlformats.org/officeDocument/2006/relationships/theme" Target="../theme/theme5.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 Id="rId14"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6268937"/>
            <a:ext cx="9144000" cy="603428"/>
          </a:xfrm>
          <a:prstGeom prst="rect">
            <a:avLst/>
          </a:prstGeom>
        </p:spPr>
      </p:pic>
      <p:sp>
        <p:nvSpPr>
          <p:cNvPr id="7" name="Title Placeholder 1"/>
          <p:cNvSpPr>
            <a:spLocks noGrp="1"/>
          </p:cNvSpPr>
          <p:nvPr>
            <p:ph type="title"/>
          </p:nvPr>
        </p:nvSpPr>
        <p:spPr>
          <a:xfrm>
            <a:off x="721896" y="365130"/>
            <a:ext cx="7700210" cy="673024"/>
          </a:xfrm>
          <a:prstGeom prst="rect">
            <a:avLst/>
          </a:prstGeom>
        </p:spPr>
        <p:txBody>
          <a:bodyPr vert="horz" lIns="91440" tIns="45720" rIns="91440" bIns="45720" rtlCol="0" anchor="b">
            <a:normAutofit/>
          </a:bodyPr>
          <a:lstStyle/>
          <a:p>
            <a:r>
              <a:rPr lang="en-US" dirty="0"/>
              <a:t>Click to edit Master title style</a:t>
            </a:r>
          </a:p>
        </p:txBody>
      </p:sp>
      <p:sp>
        <p:nvSpPr>
          <p:cNvPr id="8" name="Text Placeholder 2"/>
          <p:cNvSpPr>
            <a:spLocks noGrp="1"/>
          </p:cNvSpPr>
          <p:nvPr>
            <p:ph type="body" idx="1"/>
          </p:nvPr>
        </p:nvSpPr>
        <p:spPr>
          <a:xfrm>
            <a:off x="721896" y="1210035"/>
            <a:ext cx="7700210" cy="45788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p:cNvSpPr>
            <a:spLocks noGrp="1"/>
          </p:cNvSpPr>
          <p:nvPr>
            <p:ph type="dt" sz="half" idx="2"/>
          </p:nvPr>
        </p:nvSpPr>
        <p:spPr>
          <a:xfrm>
            <a:off x="7827762" y="6459485"/>
            <a:ext cx="726086" cy="365125"/>
          </a:xfrm>
          <a:prstGeom prst="rect">
            <a:avLst/>
          </a:prstGeom>
        </p:spPr>
        <p:txBody>
          <a:bodyPr vert="horz" lIns="91440" tIns="45720" rIns="91440" bIns="45720" rtlCol="0" anchor="ctr"/>
          <a:lstStyle>
            <a:lvl1pPr algn="r">
              <a:defRPr sz="900">
                <a:solidFill>
                  <a:srgbClr val="005A5B"/>
                </a:solidFill>
                <a:latin typeface="Arial" charset="0"/>
                <a:ea typeface="Arial" charset="0"/>
                <a:cs typeface="Arial" charset="0"/>
              </a:defRPr>
            </a:lvl1pPr>
          </a:lstStyle>
          <a:p>
            <a:r>
              <a:rPr lang="en-US"/>
              <a:t>2/11/2021</a:t>
            </a:r>
            <a:endParaRPr lang="en-US" dirty="0"/>
          </a:p>
        </p:txBody>
      </p:sp>
      <p:sp>
        <p:nvSpPr>
          <p:cNvPr id="10" name="Footer Placeholder 4"/>
          <p:cNvSpPr>
            <a:spLocks noGrp="1"/>
          </p:cNvSpPr>
          <p:nvPr>
            <p:ph type="ftr" sz="quarter" idx="3"/>
          </p:nvPr>
        </p:nvSpPr>
        <p:spPr>
          <a:xfrm>
            <a:off x="2282563" y="6459485"/>
            <a:ext cx="5736698" cy="365125"/>
          </a:xfrm>
          <a:prstGeom prst="rect">
            <a:avLst/>
          </a:prstGeom>
        </p:spPr>
        <p:txBody>
          <a:bodyPr vert="horz" lIns="91440" tIns="45720" rIns="91440" bIns="45720" rtlCol="0" anchor="ctr"/>
          <a:lstStyle>
            <a:lvl1pPr algn="r">
              <a:defRPr sz="900" b="1">
                <a:solidFill>
                  <a:srgbClr val="005A5B"/>
                </a:solidFill>
                <a:latin typeface="Arial" charset="0"/>
                <a:ea typeface="Arial" charset="0"/>
                <a:cs typeface="Arial" charset="0"/>
              </a:defRPr>
            </a:lvl1pPr>
          </a:lstStyle>
          <a:p>
            <a:r>
              <a:rPr lang="en-US"/>
              <a:t>Veterans Advisory Board</a:t>
            </a:r>
            <a:endParaRPr lang="en-US" dirty="0"/>
          </a:p>
        </p:txBody>
      </p:sp>
      <p:sp>
        <p:nvSpPr>
          <p:cNvPr id="11" name="Slide Number Placeholder 5"/>
          <p:cNvSpPr>
            <a:spLocks noGrp="1"/>
          </p:cNvSpPr>
          <p:nvPr>
            <p:ph type="sldNum" sz="quarter" idx="4"/>
          </p:nvPr>
        </p:nvSpPr>
        <p:spPr>
          <a:xfrm>
            <a:off x="8577226" y="6459485"/>
            <a:ext cx="428625" cy="365125"/>
          </a:xfrm>
          <a:prstGeom prst="rect">
            <a:avLst/>
          </a:prstGeom>
        </p:spPr>
        <p:txBody>
          <a:bodyPr vert="horz" lIns="91440" tIns="45720" rIns="91440" bIns="45720" rtlCol="0" anchor="ctr"/>
          <a:lstStyle>
            <a:lvl1pPr algn="r">
              <a:defRPr sz="900" b="1" i="0">
                <a:solidFill>
                  <a:srgbClr val="005A5B"/>
                </a:solidFill>
                <a:latin typeface="Arial" charset="0"/>
                <a:ea typeface="Arial" charset="0"/>
                <a:cs typeface="Arial" charset="0"/>
              </a:defRPr>
            </a:lvl1pPr>
          </a:lstStyle>
          <a:p>
            <a:fld id="{BD3A08C5-CC68-3947-88A8-A9E34C1A68A7}" type="slidenum">
              <a:rPr lang="en-US" smtClean="0"/>
              <a:pPr/>
              <a:t>‹#›</a:t>
            </a:fld>
            <a:endParaRPr lang="en-US" dirty="0"/>
          </a:p>
        </p:txBody>
      </p:sp>
      <p:pic>
        <p:nvPicPr>
          <p:cNvPr id="12" name="Picture 11"/>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228600" y="5978312"/>
            <a:ext cx="675580" cy="612988"/>
          </a:xfrm>
          <a:prstGeom prst="rect">
            <a:avLst/>
          </a:prstGeom>
        </p:spPr>
      </p:pic>
    </p:spTree>
    <p:extLst>
      <p:ext uri="{BB962C8B-B14F-4D97-AF65-F5344CB8AC3E}">
        <p14:creationId xmlns:p14="http://schemas.microsoft.com/office/powerpoint/2010/main" val="434697219"/>
      </p:ext>
    </p:extLst>
  </p:cSld>
  <p:clrMap bg1="lt1" tx1="dk1" bg2="lt2" tx2="dk2" accent1="accent1" accent2="accent2" accent3="accent3" accent4="accent4" accent5="accent5" accent6="accent6" hlink="hlink" folHlink="folHlink"/>
  <p:sldLayoutIdLst>
    <p:sldLayoutId id="2147483989" r:id="rId1"/>
    <p:sldLayoutId id="2147483991" r:id="rId2"/>
    <p:sldLayoutId id="2147483990" r:id="rId3"/>
    <p:sldLayoutId id="2147483992" r:id="rId4"/>
    <p:sldLayoutId id="2147483993" r:id="rId5"/>
    <p:sldLayoutId id="2147483975" r:id="rId6"/>
    <p:sldLayoutId id="2147483999" r:id="rId7"/>
    <p:sldLayoutId id="2147483978" r:id="rId8"/>
    <p:sldLayoutId id="2147483976" r:id="rId9"/>
    <p:sldLayoutId id="2147483986" r:id="rId10"/>
    <p:sldLayoutId id="2147483987" r:id="rId11"/>
    <p:sldLayoutId id="2147483984" r:id="rId12"/>
    <p:sldLayoutId id="2147483998" r:id="rId13"/>
    <p:sldLayoutId id="2147483977" r:id="rId14"/>
  </p:sldLayoutIdLst>
  <p:hf hdr="0"/>
  <p:txStyles>
    <p:titleStyle>
      <a:lvl1pPr algn="l" defTabSz="685800" rtl="0" eaLnBrk="1" latinLnBrk="0" hangingPunct="1">
        <a:lnSpc>
          <a:spcPct val="90000"/>
        </a:lnSpc>
        <a:spcBef>
          <a:spcPct val="0"/>
        </a:spcBef>
        <a:buNone/>
        <a:defRPr sz="2700" kern="1200">
          <a:solidFill>
            <a:schemeClr val="accent1"/>
          </a:solidFill>
          <a:latin typeface="Gill Sans" charset="0"/>
          <a:ea typeface="Gill Sans" charset="0"/>
          <a:cs typeface="Gill Sans" charset="0"/>
        </a:defRPr>
      </a:lvl1pPr>
    </p:titleStyle>
    <p:bodyStyle>
      <a:lvl1pPr marL="171450" indent="-171450" algn="l" defTabSz="685800" rtl="0" eaLnBrk="1" latinLnBrk="0" hangingPunct="1">
        <a:lnSpc>
          <a:spcPct val="100000"/>
        </a:lnSpc>
        <a:spcBef>
          <a:spcPts val="750"/>
        </a:spcBef>
        <a:spcAft>
          <a:spcPts val="1000"/>
        </a:spcAft>
        <a:buFont typeface="Arial"/>
        <a:buChar char="•"/>
        <a:defRPr sz="2100" kern="1200">
          <a:solidFill>
            <a:schemeClr val="tx1"/>
          </a:solidFill>
          <a:latin typeface="Arial" charset="0"/>
          <a:ea typeface="Arial" charset="0"/>
          <a:cs typeface="Arial" charset="0"/>
        </a:defRPr>
      </a:lvl1pPr>
      <a:lvl2pPr marL="514350" indent="-171450" algn="l" defTabSz="685800" rtl="0" eaLnBrk="1" latinLnBrk="0" hangingPunct="1">
        <a:lnSpc>
          <a:spcPct val="100000"/>
        </a:lnSpc>
        <a:spcBef>
          <a:spcPts val="375"/>
        </a:spcBef>
        <a:spcAft>
          <a:spcPts val="1000"/>
        </a:spcAft>
        <a:buFont typeface="Arial"/>
        <a:buChar char="•"/>
        <a:defRPr sz="1800" kern="1200">
          <a:solidFill>
            <a:schemeClr val="tx1"/>
          </a:solidFill>
          <a:latin typeface="Arial" charset="0"/>
          <a:ea typeface="Arial" charset="0"/>
          <a:cs typeface="Arial" charset="0"/>
        </a:defRPr>
      </a:lvl2pPr>
      <a:lvl3pPr marL="857250" indent="-171450" algn="l" defTabSz="685800" rtl="0" eaLnBrk="1" latinLnBrk="0" hangingPunct="1">
        <a:lnSpc>
          <a:spcPct val="100000"/>
        </a:lnSpc>
        <a:spcBef>
          <a:spcPts val="375"/>
        </a:spcBef>
        <a:spcAft>
          <a:spcPts val="1000"/>
        </a:spcAft>
        <a:buFont typeface="Arial"/>
        <a:buChar char="•"/>
        <a:defRPr sz="1500" kern="1200">
          <a:solidFill>
            <a:schemeClr val="tx1"/>
          </a:solidFill>
          <a:latin typeface="Arial" charset="0"/>
          <a:ea typeface="Arial" charset="0"/>
          <a:cs typeface="Arial" charset="0"/>
        </a:defRPr>
      </a:lvl3pPr>
      <a:lvl4pPr marL="1200150" indent="-171450" algn="l" defTabSz="685800" rtl="0" eaLnBrk="1" latinLnBrk="0" hangingPunct="1">
        <a:lnSpc>
          <a:spcPct val="100000"/>
        </a:lnSpc>
        <a:spcBef>
          <a:spcPts val="375"/>
        </a:spcBef>
        <a:spcAft>
          <a:spcPts val="1000"/>
        </a:spcAft>
        <a:buFont typeface="Arial"/>
        <a:buChar char="•"/>
        <a:defRPr sz="1350" kern="1200">
          <a:solidFill>
            <a:schemeClr val="tx1"/>
          </a:solidFill>
          <a:latin typeface="Arial" charset="0"/>
          <a:ea typeface="Arial" charset="0"/>
          <a:cs typeface="Arial" charset="0"/>
        </a:defRPr>
      </a:lvl4pPr>
      <a:lvl5pPr marL="1543050" indent="-171450" algn="l" defTabSz="685800" rtl="0" eaLnBrk="1" latinLnBrk="0" hangingPunct="1">
        <a:lnSpc>
          <a:spcPct val="100000"/>
        </a:lnSpc>
        <a:spcBef>
          <a:spcPts val="375"/>
        </a:spcBef>
        <a:spcAft>
          <a:spcPts val="1000"/>
        </a:spcAft>
        <a:buFont typeface="Arial"/>
        <a:buChar char="•"/>
        <a:defRPr sz="135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52" userDrawn="1">
          <p15:clr>
            <a:srgbClr val="F26B43"/>
          </p15:clr>
        </p15:guide>
        <p15:guide id="2" pos="545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BCC135"/>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0" y="6254572"/>
            <a:ext cx="9144000" cy="603428"/>
          </a:xfrm>
          <a:prstGeom prst="rect">
            <a:avLst/>
          </a:prstGeom>
        </p:spPr>
      </p:pic>
      <p:sp>
        <p:nvSpPr>
          <p:cNvPr id="2" name="Title Placeholder 1"/>
          <p:cNvSpPr>
            <a:spLocks noGrp="1"/>
          </p:cNvSpPr>
          <p:nvPr>
            <p:ph type="title"/>
          </p:nvPr>
        </p:nvSpPr>
        <p:spPr>
          <a:xfrm>
            <a:off x="628650" y="365127"/>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395574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2"/>
          </p:nvPr>
        </p:nvSpPr>
        <p:spPr>
          <a:xfrm>
            <a:off x="7827762" y="6459485"/>
            <a:ext cx="726086" cy="365125"/>
          </a:xfrm>
          <a:prstGeom prst="rect">
            <a:avLst/>
          </a:prstGeom>
        </p:spPr>
        <p:txBody>
          <a:bodyPr vert="horz" lIns="91440" tIns="45720" rIns="91440" bIns="45720" rtlCol="0" anchor="ctr"/>
          <a:lstStyle>
            <a:lvl1pPr algn="r">
              <a:defRPr sz="900">
                <a:solidFill>
                  <a:srgbClr val="005A5B"/>
                </a:solidFill>
                <a:latin typeface="Arial" charset="0"/>
                <a:ea typeface="Arial" charset="0"/>
                <a:cs typeface="Arial" charset="0"/>
              </a:defRPr>
            </a:lvl1pPr>
          </a:lstStyle>
          <a:p>
            <a:r>
              <a:rPr lang="en-US"/>
              <a:t>2/11/2021</a:t>
            </a:r>
            <a:endParaRPr lang="en-US" dirty="0"/>
          </a:p>
        </p:txBody>
      </p:sp>
      <p:sp>
        <p:nvSpPr>
          <p:cNvPr id="8" name="Footer Placeholder 4"/>
          <p:cNvSpPr>
            <a:spLocks noGrp="1"/>
          </p:cNvSpPr>
          <p:nvPr>
            <p:ph type="ftr" sz="quarter" idx="3"/>
          </p:nvPr>
        </p:nvSpPr>
        <p:spPr>
          <a:xfrm>
            <a:off x="2282563" y="6459485"/>
            <a:ext cx="5736698" cy="365125"/>
          </a:xfrm>
          <a:prstGeom prst="rect">
            <a:avLst/>
          </a:prstGeom>
        </p:spPr>
        <p:txBody>
          <a:bodyPr vert="horz" lIns="91440" tIns="45720" rIns="91440" bIns="45720" rtlCol="0" anchor="ctr"/>
          <a:lstStyle>
            <a:lvl1pPr algn="r">
              <a:defRPr sz="900" b="1">
                <a:solidFill>
                  <a:srgbClr val="005A5B"/>
                </a:solidFill>
                <a:latin typeface="Arial" charset="0"/>
                <a:ea typeface="Arial" charset="0"/>
                <a:cs typeface="Arial" charset="0"/>
              </a:defRPr>
            </a:lvl1pPr>
          </a:lstStyle>
          <a:p>
            <a:r>
              <a:rPr lang="en-US"/>
              <a:t>Veterans Advisory Board</a:t>
            </a:r>
            <a:endParaRPr lang="en-US" dirty="0"/>
          </a:p>
        </p:txBody>
      </p:sp>
      <p:sp>
        <p:nvSpPr>
          <p:cNvPr id="9" name="Slide Number Placeholder 5"/>
          <p:cNvSpPr>
            <a:spLocks noGrp="1"/>
          </p:cNvSpPr>
          <p:nvPr>
            <p:ph type="sldNum" sz="quarter" idx="4"/>
          </p:nvPr>
        </p:nvSpPr>
        <p:spPr>
          <a:xfrm>
            <a:off x="8577226" y="6459485"/>
            <a:ext cx="428625" cy="365125"/>
          </a:xfrm>
          <a:prstGeom prst="rect">
            <a:avLst/>
          </a:prstGeom>
        </p:spPr>
        <p:txBody>
          <a:bodyPr vert="horz" lIns="91440" tIns="45720" rIns="91440" bIns="45720" rtlCol="0" anchor="ctr"/>
          <a:lstStyle>
            <a:lvl1pPr algn="r">
              <a:defRPr sz="900" b="1" i="0">
                <a:solidFill>
                  <a:srgbClr val="005A5B"/>
                </a:solidFill>
                <a:latin typeface="Arial" charset="0"/>
                <a:ea typeface="Arial" charset="0"/>
                <a:cs typeface="Arial" charset="0"/>
              </a:defRPr>
            </a:lvl1pPr>
          </a:lstStyle>
          <a:p>
            <a:fld id="{BD3A08C5-CC68-3947-88A8-A9E34C1A68A7}" type="slidenum">
              <a:rPr lang="en-US" smtClean="0"/>
              <a:pPr/>
              <a:t>‹#›</a:t>
            </a:fld>
            <a:endParaRPr lang="en-US" dirty="0"/>
          </a:p>
        </p:txBody>
      </p:sp>
      <p:pic>
        <p:nvPicPr>
          <p:cNvPr id="10" name="Picture 9"/>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a:xfrm>
            <a:off x="228600" y="5978312"/>
            <a:ext cx="675580" cy="612988"/>
          </a:xfrm>
          <a:prstGeom prst="rect">
            <a:avLst/>
          </a:prstGeom>
        </p:spPr>
      </p:pic>
    </p:spTree>
    <p:extLst>
      <p:ext uri="{BB962C8B-B14F-4D97-AF65-F5344CB8AC3E}">
        <p14:creationId xmlns:p14="http://schemas.microsoft.com/office/powerpoint/2010/main" val="1192876982"/>
      </p:ext>
    </p:extLst>
  </p:cSld>
  <p:clrMap bg1="dk1" tx1="lt1" bg2="dk2" tx2="lt2" accent1="accent1" accent2="accent2" accent3="accent3" accent4="accent4" accent5="accent5" accent6="accent6" hlink="hlink" folHlink="folHlink"/>
  <p:sldLayoutIdLst>
    <p:sldLayoutId id="2147483996" r:id="rId1"/>
    <p:sldLayoutId id="2147483994" r:id="rId2"/>
    <p:sldLayoutId id="2147483997" r:id="rId3"/>
  </p:sldLayoutIdLst>
  <p:hf hdr="0"/>
  <p:txStyles>
    <p:titleStyle>
      <a:lvl1pPr algn="l" defTabSz="685800" rtl="0" eaLnBrk="1" latinLnBrk="0" hangingPunct="1">
        <a:lnSpc>
          <a:spcPct val="90000"/>
        </a:lnSpc>
        <a:spcBef>
          <a:spcPct val="0"/>
        </a:spcBef>
        <a:buNone/>
        <a:defRPr sz="3300" kern="1200">
          <a:solidFill>
            <a:srgbClr val="005A5B"/>
          </a:solidFill>
          <a:latin typeface="Gill Sans" charset="0"/>
          <a:ea typeface="Gill Sans" charset="0"/>
          <a:cs typeface="Gill Sans" charset="0"/>
        </a:defRPr>
      </a:lvl1pPr>
    </p:titleStyle>
    <p:bodyStyle>
      <a:lvl1pPr marL="171450" indent="-171450" algn="l" defTabSz="685800" rtl="0" eaLnBrk="1" latinLnBrk="0" hangingPunct="1">
        <a:lnSpc>
          <a:spcPct val="100000"/>
        </a:lnSpc>
        <a:spcBef>
          <a:spcPts val="750"/>
        </a:spcBef>
        <a:spcAft>
          <a:spcPts val="1000"/>
        </a:spcAft>
        <a:buFont typeface="Arial"/>
        <a:buChar char="•"/>
        <a:defRPr sz="2100" kern="1200">
          <a:solidFill>
            <a:schemeClr val="tx1"/>
          </a:solidFill>
          <a:latin typeface="Arial" charset="0"/>
          <a:ea typeface="Arial" charset="0"/>
          <a:cs typeface="Arial" charset="0"/>
        </a:defRPr>
      </a:lvl1pPr>
      <a:lvl2pPr marL="514350" indent="-171450" algn="l" defTabSz="685800" rtl="0" eaLnBrk="1" latinLnBrk="0" hangingPunct="1">
        <a:lnSpc>
          <a:spcPct val="100000"/>
        </a:lnSpc>
        <a:spcBef>
          <a:spcPts val="375"/>
        </a:spcBef>
        <a:spcAft>
          <a:spcPts val="1000"/>
        </a:spcAft>
        <a:buFont typeface="Arial"/>
        <a:buChar char="•"/>
        <a:defRPr sz="1800" kern="1200">
          <a:solidFill>
            <a:schemeClr val="tx1"/>
          </a:solidFill>
          <a:latin typeface="Arial" charset="0"/>
          <a:ea typeface="Arial" charset="0"/>
          <a:cs typeface="Arial" charset="0"/>
        </a:defRPr>
      </a:lvl2pPr>
      <a:lvl3pPr marL="857250" indent="-171450" algn="l" defTabSz="685800" rtl="0" eaLnBrk="1" latinLnBrk="0" hangingPunct="1">
        <a:lnSpc>
          <a:spcPct val="100000"/>
        </a:lnSpc>
        <a:spcBef>
          <a:spcPts val="375"/>
        </a:spcBef>
        <a:spcAft>
          <a:spcPts val="1000"/>
        </a:spcAft>
        <a:buFont typeface="Arial"/>
        <a:buChar char="•"/>
        <a:defRPr sz="1500" kern="1200">
          <a:solidFill>
            <a:schemeClr val="tx1"/>
          </a:solidFill>
          <a:latin typeface="Arial" charset="0"/>
          <a:ea typeface="Arial" charset="0"/>
          <a:cs typeface="Arial" charset="0"/>
        </a:defRPr>
      </a:lvl3pPr>
      <a:lvl4pPr marL="1200150" indent="-171450" algn="l" defTabSz="685800" rtl="0" eaLnBrk="1" latinLnBrk="0" hangingPunct="1">
        <a:lnSpc>
          <a:spcPct val="100000"/>
        </a:lnSpc>
        <a:spcBef>
          <a:spcPts val="375"/>
        </a:spcBef>
        <a:spcAft>
          <a:spcPts val="1000"/>
        </a:spcAft>
        <a:buFont typeface="Arial"/>
        <a:buChar char="•"/>
        <a:defRPr sz="1350" kern="1200">
          <a:solidFill>
            <a:schemeClr val="tx1"/>
          </a:solidFill>
          <a:latin typeface="Arial" charset="0"/>
          <a:ea typeface="Arial" charset="0"/>
          <a:cs typeface="Arial" charset="0"/>
        </a:defRPr>
      </a:lvl4pPr>
      <a:lvl5pPr marL="1543050" indent="-171450" algn="l" defTabSz="685800" rtl="0" eaLnBrk="1" latinLnBrk="0" hangingPunct="1">
        <a:lnSpc>
          <a:spcPct val="100000"/>
        </a:lnSpc>
        <a:spcBef>
          <a:spcPts val="375"/>
        </a:spcBef>
        <a:spcAft>
          <a:spcPts val="1000"/>
        </a:spcAft>
        <a:buFont typeface="Arial"/>
        <a:buChar char="•"/>
        <a:defRPr sz="135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52" userDrawn="1">
          <p15:clr>
            <a:srgbClr val="F26B43"/>
          </p15:clr>
        </p15:guide>
        <p15:guide id="2" pos="2880" userDrawn="1">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01473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3"/>
          <p:cNvSpPr>
            <a:spLocks noGrp="1"/>
          </p:cNvSpPr>
          <p:nvPr>
            <p:ph type="dt" sz="half" idx="2"/>
          </p:nvPr>
        </p:nvSpPr>
        <p:spPr>
          <a:xfrm>
            <a:off x="7827762" y="6459485"/>
            <a:ext cx="726086" cy="365125"/>
          </a:xfrm>
          <a:prstGeom prst="rect">
            <a:avLst/>
          </a:prstGeom>
        </p:spPr>
        <p:txBody>
          <a:bodyPr vert="horz" lIns="91440" tIns="45720" rIns="91440" bIns="45720" rtlCol="0" anchor="ctr"/>
          <a:lstStyle>
            <a:lvl1pPr algn="r">
              <a:defRPr sz="900">
                <a:solidFill>
                  <a:srgbClr val="005A5B">
                    <a:alpha val="45000"/>
                  </a:srgbClr>
                </a:solidFill>
                <a:effectLst>
                  <a:outerShdw sx="1000" sy="1000" algn="ctr" rotWithShape="0">
                    <a:srgbClr val="000000"/>
                  </a:outerShdw>
                </a:effectLst>
                <a:latin typeface="Arial" charset="0"/>
                <a:ea typeface="Arial" charset="0"/>
                <a:cs typeface="Arial" charset="0"/>
              </a:defRPr>
            </a:lvl1pPr>
          </a:lstStyle>
          <a:p>
            <a:r>
              <a:rPr lang="en-US"/>
              <a:t>2/11/2021</a:t>
            </a:r>
            <a:endParaRPr lang="en-US" dirty="0"/>
          </a:p>
        </p:txBody>
      </p:sp>
      <p:sp>
        <p:nvSpPr>
          <p:cNvPr id="8" name="Footer Placeholder 4"/>
          <p:cNvSpPr>
            <a:spLocks noGrp="1"/>
          </p:cNvSpPr>
          <p:nvPr>
            <p:ph type="ftr" sz="quarter" idx="3"/>
          </p:nvPr>
        </p:nvSpPr>
        <p:spPr>
          <a:xfrm>
            <a:off x="2282563" y="6459485"/>
            <a:ext cx="5736698" cy="365125"/>
          </a:xfrm>
          <a:prstGeom prst="rect">
            <a:avLst/>
          </a:prstGeom>
        </p:spPr>
        <p:txBody>
          <a:bodyPr vert="horz" lIns="91440" tIns="45720" rIns="91440" bIns="45720" rtlCol="0" anchor="ctr"/>
          <a:lstStyle>
            <a:lvl1pPr algn="r">
              <a:defRPr sz="900" b="1">
                <a:solidFill>
                  <a:srgbClr val="005A5B">
                    <a:alpha val="45000"/>
                  </a:srgbClr>
                </a:solidFill>
                <a:effectLst>
                  <a:outerShdw sx="1000" sy="1000" algn="ctr" rotWithShape="0">
                    <a:srgbClr val="000000"/>
                  </a:outerShdw>
                </a:effectLst>
                <a:latin typeface="Arial" charset="0"/>
                <a:ea typeface="Arial" charset="0"/>
                <a:cs typeface="Arial" charset="0"/>
              </a:defRPr>
            </a:lvl1pPr>
          </a:lstStyle>
          <a:p>
            <a:r>
              <a:rPr lang="en-US"/>
              <a:t>Veterans Advisory Board</a:t>
            </a:r>
            <a:endParaRPr lang="en-US" dirty="0"/>
          </a:p>
        </p:txBody>
      </p:sp>
      <p:sp>
        <p:nvSpPr>
          <p:cNvPr id="9" name="Slide Number Placeholder 5"/>
          <p:cNvSpPr>
            <a:spLocks noGrp="1"/>
          </p:cNvSpPr>
          <p:nvPr>
            <p:ph type="sldNum" sz="quarter" idx="4"/>
          </p:nvPr>
        </p:nvSpPr>
        <p:spPr>
          <a:xfrm>
            <a:off x="8577226" y="6459485"/>
            <a:ext cx="428625" cy="365125"/>
          </a:xfrm>
          <a:prstGeom prst="rect">
            <a:avLst/>
          </a:prstGeom>
        </p:spPr>
        <p:txBody>
          <a:bodyPr vert="horz" lIns="91440" tIns="45720" rIns="91440" bIns="45720" rtlCol="0" anchor="ctr"/>
          <a:lstStyle>
            <a:lvl1pPr algn="r">
              <a:defRPr sz="900" b="1" i="0">
                <a:solidFill>
                  <a:srgbClr val="005A5B">
                    <a:alpha val="45000"/>
                  </a:srgbClr>
                </a:solidFill>
                <a:effectLst>
                  <a:outerShdw sx="1000" sy="1000" algn="ctr" rotWithShape="0">
                    <a:srgbClr val="000000"/>
                  </a:outerShdw>
                </a:effectLst>
                <a:latin typeface="Arial" charset="0"/>
                <a:ea typeface="Arial" charset="0"/>
                <a:cs typeface="Arial" charset="0"/>
              </a:defRPr>
            </a:lvl1pPr>
          </a:lstStyle>
          <a:p>
            <a:fld id="{BD3A08C5-CC68-3947-88A8-A9E34C1A68A7}" type="slidenum">
              <a:rPr lang="en-US" smtClean="0"/>
              <a:pPr/>
              <a:t>‹#›</a:t>
            </a:fld>
            <a:endParaRPr lang="en-US" dirty="0"/>
          </a:p>
        </p:txBody>
      </p:sp>
      <p:pic>
        <p:nvPicPr>
          <p:cNvPr id="12" name="Picture 11"/>
          <p:cNvPicPr>
            <a:picLocks noChangeAspect="1"/>
          </p:cNvPicPr>
          <p:nvPr userDrawn="1"/>
        </p:nvPicPr>
        <p:blipFill>
          <a:blip r:embed="rId5">
            <a:alphaModFix amt="35000"/>
            <a:extLst>
              <a:ext uri="{28A0092B-C50C-407E-A947-70E740481C1C}">
                <a14:useLocalDpi xmlns:a14="http://schemas.microsoft.com/office/drawing/2010/main" val="0"/>
              </a:ext>
            </a:extLst>
          </a:blip>
          <a:stretch>
            <a:fillRect/>
          </a:stretch>
        </p:blipFill>
        <p:spPr>
          <a:xfrm>
            <a:off x="228600" y="5978312"/>
            <a:ext cx="675580" cy="612988"/>
          </a:xfrm>
          <a:prstGeom prst="rect">
            <a:avLst/>
          </a:prstGeom>
        </p:spPr>
      </p:pic>
    </p:spTree>
    <p:extLst>
      <p:ext uri="{BB962C8B-B14F-4D97-AF65-F5344CB8AC3E}">
        <p14:creationId xmlns:p14="http://schemas.microsoft.com/office/powerpoint/2010/main" val="531472105"/>
      </p:ext>
    </p:extLst>
  </p:cSld>
  <p:clrMap bg1="lt1" tx1="dk1" bg2="lt2" tx2="dk2" accent1="accent1" accent2="accent2" accent3="accent3" accent4="accent4" accent5="accent5" accent6="accent6" hlink="hlink" folHlink="folHlink"/>
  <p:sldLayoutIdLst>
    <p:sldLayoutId id="2147484008" r:id="rId1"/>
    <p:sldLayoutId id="2147484007" r:id="rId2"/>
    <p:sldLayoutId id="2147484009" r:id="rId3"/>
  </p:sldLayoutIdLst>
  <p:hf hdr="0"/>
  <p:txStyles>
    <p:titleStyle>
      <a:lvl1pPr algn="l" defTabSz="685800" rtl="0" eaLnBrk="1" latinLnBrk="0" hangingPunct="1">
        <a:lnSpc>
          <a:spcPct val="90000"/>
        </a:lnSpc>
        <a:spcBef>
          <a:spcPct val="0"/>
        </a:spcBef>
        <a:buNone/>
        <a:defRPr sz="3300" kern="1200">
          <a:solidFill>
            <a:srgbClr val="005A5B"/>
          </a:solidFill>
          <a:latin typeface="Gill Sans" charset="0"/>
          <a:ea typeface="Gill Sans" charset="0"/>
          <a:cs typeface="Gill Sans" charset="0"/>
        </a:defRPr>
      </a:lvl1pPr>
    </p:titleStyle>
    <p:bodyStyle>
      <a:lvl1pPr marL="171450" indent="-171450" algn="l" defTabSz="685800" rtl="0" eaLnBrk="1" latinLnBrk="0" hangingPunct="1">
        <a:lnSpc>
          <a:spcPct val="100000"/>
        </a:lnSpc>
        <a:spcBef>
          <a:spcPts val="750"/>
        </a:spcBef>
        <a:spcAft>
          <a:spcPts val="1000"/>
        </a:spcAft>
        <a:buFont typeface="Arial"/>
        <a:buChar char="•"/>
        <a:defRPr sz="2100" kern="1200">
          <a:solidFill>
            <a:schemeClr val="tx1"/>
          </a:solidFill>
          <a:latin typeface="Arial" charset="0"/>
          <a:ea typeface="Arial" charset="0"/>
          <a:cs typeface="Arial" charset="0"/>
        </a:defRPr>
      </a:lvl1pPr>
      <a:lvl2pPr marL="514350" indent="-171450" algn="l" defTabSz="685800" rtl="0" eaLnBrk="1" latinLnBrk="0" hangingPunct="1">
        <a:lnSpc>
          <a:spcPct val="100000"/>
        </a:lnSpc>
        <a:spcBef>
          <a:spcPts val="375"/>
        </a:spcBef>
        <a:spcAft>
          <a:spcPts val="1000"/>
        </a:spcAft>
        <a:buFont typeface="Arial"/>
        <a:buChar char="•"/>
        <a:defRPr sz="1800" kern="1200">
          <a:solidFill>
            <a:schemeClr val="tx1"/>
          </a:solidFill>
          <a:latin typeface="Arial" charset="0"/>
          <a:ea typeface="Arial" charset="0"/>
          <a:cs typeface="Arial" charset="0"/>
        </a:defRPr>
      </a:lvl2pPr>
      <a:lvl3pPr marL="857250" indent="-171450" algn="l" defTabSz="685800" rtl="0" eaLnBrk="1" latinLnBrk="0" hangingPunct="1">
        <a:lnSpc>
          <a:spcPct val="100000"/>
        </a:lnSpc>
        <a:spcBef>
          <a:spcPts val="375"/>
        </a:spcBef>
        <a:spcAft>
          <a:spcPts val="1000"/>
        </a:spcAft>
        <a:buFont typeface="Arial"/>
        <a:buChar char="•"/>
        <a:defRPr sz="1500" kern="1200">
          <a:solidFill>
            <a:schemeClr val="tx1"/>
          </a:solidFill>
          <a:latin typeface="Arial" charset="0"/>
          <a:ea typeface="Arial" charset="0"/>
          <a:cs typeface="Arial" charset="0"/>
        </a:defRPr>
      </a:lvl3pPr>
      <a:lvl4pPr marL="1200150" indent="-171450" algn="l" defTabSz="685800" rtl="0" eaLnBrk="1" latinLnBrk="0" hangingPunct="1">
        <a:lnSpc>
          <a:spcPct val="100000"/>
        </a:lnSpc>
        <a:spcBef>
          <a:spcPts val="375"/>
        </a:spcBef>
        <a:spcAft>
          <a:spcPts val="1000"/>
        </a:spcAft>
        <a:buFont typeface="Arial"/>
        <a:buChar char="•"/>
        <a:defRPr sz="1350" kern="1200">
          <a:solidFill>
            <a:schemeClr val="tx1"/>
          </a:solidFill>
          <a:latin typeface="Arial" charset="0"/>
          <a:ea typeface="Arial" charset="0"/>
          <a:cs typeface="Arial" charset="0"/>
        </a:defRPr>
      </a:lvl4pPr>
      <a:lvl5pPr marL="1543050" indent="-171450" algn="l" defTabSz="685800" rtl="0" eaLnBrk="1" latinLnBrk="0" hangingPunct="1">
        <a:lnSpc>
          <a:spcPct val="100000"/>
        </a:lnSpc>
        <a:spcBef>
          <a:spcPts val="375"/>
        </a:spcBef>
        <a:spcAft>
          <a:spcPts val="1000"/>
        </a:spcAft>
        <a:buFont typeface="Arial"/>
        <a:buChar char="•"/>
        <a:defRPr sz="135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4551476"/>
      </p:ext>
    </p:extLst>
  </p:cSld>
  <p:clrMap bg1="lt1" tx1="dk1" bg2="lt2" tx2="dk2" accent1="accent1" accent2="accent2" accent3="accent3" accent4="accent4" accent5="accent5" accent6="accent6" hlink="hlink" folHlink="folHlink"/>
  <p:sldLayoutIdLst>
    <p:sldLayoutId id="2147484017" r:id="rId1"/>
    <p:sldLayoutId id="2147484027" r:id="rId2"/>
    <p:sldLayoutId id="2147484028" r:id="rId3"/>
  </p:sldLayoutIdLst>
  <p:hf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6268937"/>
            <a:ext cx="9144000" cy="603428"/>
          </a:xfrm>
          <a:prstGeom prst="rect">
            <a:avLst/>
          </a:prstGeom>
        </p:spPr>
      </p:pic>
      <p:sp>
        <p:nvSpPr>
          <p:cNvPr id="7" name="Title Placeholder 1"/>
          <p:cNvSpPr>
            <a:spLocks noGrp="1"/>
          </p:cNvSpPr>
          <p:nvPr>
            <p:ph type="title"/>
          </p:nvPr>
        </p:nvSpPr>
        <p:spPr>
          <a:xfrm>
            <a:off x="721896" y="365130"/>
            <a:ext cx="7700210" cy="673024"/>
          </a:xfrm>
          <a:prstGeom prst="rect">
            <a:avLst/>
          </a:prstGeom>
        </p:spPr>
        <p:txBody>
          <a:bodyPr vert="horz" lIns="91440" tIns="45720" rIns="91440" bIns="45720" rtlCol="0" anchor="b">
            <a:normAutofit/>
          </a:bodyPr>
          <a:lstStyle/>
          <a:p>
            <a:r>
              <a:rPr lang="en-US" dirty="0"/>
              <a:t>Click to edit Master title style</a:t>
            </a:r>
          </a:p>
        </p:txBody>
      </p:sp>
      <p:sp>
        <p:nvSpPr>
          <p:cNvPr id="8" name="Text Placeholder 2"/>
          <p:cNvSpPr>
            <a:spLocks noGrp="1"/>
          </p:cNvSpPr>
          <p:nvPr>
            <p:ph type="body" idx="1"/>
          </p:nvPr>
        </p:nvSpPr>
        <p:spPr>
          <a:xfrm>
            <a:off x="721896" y="1210035"/>
            <a:ext cx="7700210" cy="4578875"/>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Date Placeholder 3"/>
          <p:cNvSpPr>
            <a:spLocks noGrp="1"/>
          </p:cNvSpPr>
          <p:nvPr>
            <p:ph type="dt" sz="half" idx="2"/>
          </p:nvPr>
        </p:nvSpPr>
        <p:spPr>
          <a:xfrm>
            <a:off x="7827762" y="6459485"/>
            <a:ext cx="726086" cy="365125"/>
          </a:xfrm>
          <a:prstGeom prst="rect">
            <a:avLst/>
          </a:prstGeom>
        </p:spPr>
        <p:txBody>
          <a:bodyPr vert="horz" lIns="91440" tIns="45720" rIns="91440" bIns="45720" rtlCol="0" anchor="ctr"/>
          <a:lstStyle>
            <a:lvl1pPr algn="r">
              <a:defRPr sz="900">
                <a:solidFill>
                  <a:srgbClr val="005A5B"/>
                </a:solidFill>
                <a:latin typeface="Arial" charset="0"/>
                <a:ea typeface="Arial" charset="0"/>
                <a:cs typeface="Arial" charset="0"/>
              </a:defRPr>
            </a:lvl1pPr>
          </a:lstStyle>
          <a:p>
            <a:r>
              <a:rPr lang="en-US"/>
              <a:t>1/12/2023</a:t>
            </a:r>
            <a:endParaRPr lang="en-US" dirty="0"/>
          </a:p>
        </p:txBody>
      </p:sp>
      <p:sp>
        <p:nvSpPr>
          <p:cNvPr id="10" name="Footer Placeholder 4"/>
          <p:cNvSpPr>
            <a:spLocks noGrp="1"/>
          </p:cNvSpPr>
          <p:nvPr>
            <p:ph type="ftr" sz="quarter" idx="3"/>
          </p:nvPr>
        </p:nvSpPr>
        <p:spPr>
          <a:xfrm>
            <a:off x="2282563" y="6459485"/>
            <a:ext cx="5736698" cy="365125"/>
          </a:xfrm>
          <a:prstGeom prst="rect">
            <a:avLst/>
          </a:prstGeom>
        </p:spPr>
        <p:txBody>
          <a:bodyPr vert="horz" lIns="91440" tIns="45720" rIns="91440" bIns="45720" rtlCol="0" anchor="ctr"/>
          <a:lstStyle>
            <a:lvl1pPr algn="r">
              <a:defRPr sz="900" b="1">
                <a:solidFill>
                  <a:srgbClr val="005A5B"/>
                </a:solidFill>
                <a:latin typeface="Arial" charset="0"/>
                <a:ea typeface="Arial" charset="0"/>
                <a:cs typeface="Arial" charset="0"/>
              </a:defRPr>
            </a:lvl1pPr>
          </a:lstStyle>
          <a:p>
            <a:r>
              <a:rPr lang="en-US"/>
              <a:t>CNA Task Force Meeting</a:t>
            </a:r>
            <a:endParaRPr lang="en-US" dirty="0"/>
          </a:p>
        </p:txBody>
      </p:sp>
      <p:sp>
        <p:nvSpPr>
          <p:cNvPr id="11" name="Slide Number Placeholder 5"/>
          <p:cNvSpPr>
            <a:spLocks noGrp="1"/>
          </p:cNvSpPr>
          <p:nvPr>
            <p:ph type="sldNum" sz="quarter" idx="4"/>
          </p:nvPr>
        </p:nvSpPr>
        <p:spPr>
          <a:xfrm>
            <a:off x="8577226" y="6459485"/>
            <a:ext cx="428625" cy="365125"/>
          </a:xfrm>
          <a:prstGeom prst="rect">
            <a:avLst/>
          </a:prstGeom>
        </p:spPr>
        <p:txBody>
          <a:bodyPr vert="horz" lIns="91440" tIns="45720" rIns="91440" bIns="45720" rtlCol="0" anchor="ctr"/>
          <a:lstStyle>
            <a:lvl1pPr algn="r">
              <a:defRPr sz="900" b="1" i="0">
                <a:solidFill>
                  <a:srgbClr val="005A5B"/>
                </a:solidFill>
                <a:latin typeface="Arial" charset="0"/>
                <a:ea typeface="Arial" charset="0"/>
                <a:cs typeface="Arial" charset="0"/>
              </a:defRPr>
            </a:lvl1pPr>
          </a:lstStyle>
          <a:p>
            <a:fld id="{BD3A08C5-CC68-3947-88A8-A9E34C1A68A7}" type="slidenum">
              <a:rPr lang="en-US" smtClean="0"/>
              <a:pPr/>
              <a:t>‹#›</a:t>
            </a:fld>
            <a:endParaRPr lang="en-US" dirty="0"/>
          </a:p>
        </p:txBody>
      </p:sp>
      <p:pic>
        <p:nvPicPr>
          <p:cNvPr id="12" name="Picture 11"/>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228600" y="5978312"/>
            <a:ext cx="675580" cy="612988"/>
          </a:xfrm>
          <a:prstGeom prst="rect">
            <a:avLst/>
          </a:prstGeom>
        </p:spPr>
      </p:pic>
    </p:spTree>
    <p:extLst>
      <p:ext uri="{BB962C8B-B14F-4D97-AF65-F5344CB8AC3E}">
        <p14:creationId xmlns:p14="http://schemas.microsoft.com/office/powerpoint/2010/main" val="2832551256"/>
      </p:ext>
    </p:extLst>
  </p:cSld>
  <p:clrMap bg1="lt1" tx1="dk1" bg2="lt2" tx2="dk2" accent1="accent1" accent2="accent2" accent3="accent3" accent4="accent4" accent5="accent5" accent6="accent6" hlink="hlink" folHlink="folHlink"/>
  <p:sldLayoutIdLst>
    <p:sldLayoutId id="2147484030" r:id="rId1"/>
    <p:sldLayoutId id="2147484031" r:id="rId2"/>
    <p:sldLayoutId id="2147484032" r:id="rId3"/>
    <p:sldLayoutId id="2147484033" r:id="rId4"/>
    <p:sldLayoutId id="2147484034" r:id="rId5"/>
    <p:sldLayoutId id="2147484035" r:id="rId6"/>
    <p:sldLayoutId id="2147484036" r:id="rId7"/>
    <p:sldLayoutId id="2147484037" r:id="rId8"/>
    <p:sldLayoutId id="2147484038" r:id="rId9"/>
    <p:sldLayoutId id="2147484039" r:id="rId10"/>
    <p:sldLayoutId id="2147484040" r:id="rId11"/>
    <p:sldLayoutId id="2147484041" r:id="rId12"/>
    <p:sldLayoutId id="2147484042" r:id="rId13"/>
    <p:sldLayoutId id="2147484043" r:id="rId14"/>
  </p:sldLayoutIdLst>
  <p:hf hdr="0"/>
  <p:txStyles>
    <p:titleStyle>
      <a:lvl1pPr algn="l" defTabSz="685800" rtl="0" eaLnBrk="1" latinLnBrk="0" hangingPunct="1">
        <a:lnSpc>
          <a:spcPct val="90000"/>
        </a:lnSpc>
        <a:spcBef>
          <a:spcPct val="0"/>
        </a:spcBef>
        <a:buNone/>
        <a:defRPr sz="2700" kern="1200">
          <a:solidFill>
            <a:schemeClr val="accent1"/>
          </a:solidFill>
          <a:latin typeface="Gill Sans" charset="0"/>
          <a:ea typeface="Gill Sans" charset="0"/>
          <a:cs typeface="Gill Sans" charset="0"/>
        </a:defRPr>
      </a:lvl1pPr>
    </p:titleStyle>
    <p:bodyStyle>
      <a:lvl1pPr marL="171450" indent="-171450" algn="l" defTabSz="685800" rtl="0" eaLnBrk="1" latinLnBrk="0" hangingPunct="1">
        <a:lnSpc>
          <a:spcPct val="100000"/>
        </a:lnSpc>
        <a:spcBef>
          <a:spcPts val="750"/>
        </a:spcBef>
        <a:spcAft>
          <a:spcPts val="1000"/>
        </a:spcAft>
        <a:buFont typeface="Arial"/>
        <a:buChar char="•"/>
        <a:defRPr sz="2100" kern="1200">
          <a:solidFill>
            <a:schemeClr val="tx1"/>
          </a:solidFill>
          <a:latin typeface="Arial" charset="0"/>
          <a:ea typeface="Arial" charset="0"/>
          <a:cs typeface="Arial" charset="0"/>
        </a:defRPr>
      </a:lvl1pPr>
      <a:lvl2pPr marL="514350" indent="-171450" algn="l" defTabSz="685800" rtl="0" eaLnBrk="1" latinLnBrk="0" hangingPunct="1">
        <a:lnSpc>
          <a:spcPct val="100000"/>
        </a:lnSpc>
        <a:spcBef>
          <a:spcPts val="375"/>
        </a:spcBef>
        <a:spcAft>
          <a:spcPts val="1000"/>
        </a:spcAft>
        <a:buFont typeface="Arial"/>
        <a:buChar char="•"/>
        <a:defRPr sz="1800" kern="1200">
          <a:solidFill>
            <a:schemeClr val="tx1"/>
          </a:solidFill>
          <a:latin typeface="Arial" charset="0"/>
          <a:ea typeface="Arial" charset="0"/>
          <a:cs typeface="Arial" charset="0"/>
        </a:defRPr>
      </a:lvl2pPr>
      <a:lvl3pPr marL="857250" indent="-171450" algn="l" defTabSz="685800" rtl="0" eaLnBrk="1" latinLnBrk="0" hangingPunct="1">
        <a:lnSpc>
          <a:spcPct val="100000"/>
        </a:lnSpc>
        <a:spcBef>
          <a:spcPts val="375"/>
        </a:spcBef>
        <a:spcAft>
          <a:spcPts val="1000"/>
        </a:spcAft>
        <a:buFont typeface="Arial"/>
        <a:buChar char="•"/>
        <a:defRPr sz="1500" kern="1200">
          <a:solidFill>
            <a:schemeClr val="tx1"/>
          </a:solidFill>
          <a:latin typeface="Arial" charset="0"/>
          <a:ea typeface="Arial" charset="0"/>
          <a:cs typeface="Arial" charset="0"/>
        </a:defRPr>
      </a:lvl3pPr>
      <a:lvl4pPr marL="1200150" indent="-171450" algn="l" defTabSz="685800" rtl="0" eaLnBrk="1" latinLnBrk="0" hangingPunct="1">
        <a:lnSpc>
          <a:spcPct val="100000"/>
        </a:lnSpc>
        <a:spcBef>
          <a:spcPts val="375"/>
        </a:spcBef>
        <a:spcAft>
          <a:spcPts val="1000"/>
        </a:spcAft>
        <a:buFont typeface="Arial"/>
        <a:buChar char="•"/>
        <a:defRPr sz="1350" kern="1200">
          <a:solidFill>
            <a:schemeClr val="tx1"/>
          </a:solidFill>
          <a:latin typeface="Arial" charset="0"/>
          <a:ea typeface="Arial" charset="0"/>
          <a:cs typeface="Arial" charset="0"/>
        </a:defRPr>
      </a:lvl4pPr>
      <a:lvl5pPr marL="1543050" indent="-171450" algn="l" defTabSz="685800" rtl="0" eaLnBrk="1" latinLnBrk="0" hangingPunct="1">
        <a:lnSpc>
          <a:spcPct val="100000"/>
        </a:lnSpc>
        <a:spcBef>
          <a:spcPts val="375"/>
        </a:spcBef>
        <a:spcAft>
          <a:spcPts val="1000"/>
        </a:spcAft>
        <a:buFont typeface="Arial"/>
        <a:buChar char="•"/>
        <a:defRPr sz="1350" kern="1200">
          <a:solidFill>
            <a:schemeClr val="tx1"/>
          </a:solidFill>
          <a:latin typeface="Arial" charset="0"/>
          <a:ea typeface="Arial" charset="0"/>
          <a:cs typeface="Arial" charset="0"/>
        </a:defRPr>
      </a:lvl5pPr>
      <a:lvl6pPr marL="18859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4152">
          <p15:clr>
            <a:srgbClr val="F26B43"/>
          </p15:clr>
        </p15:guide>
        <p15:guide id="2" pos="545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3" Type="http://schemas.openxmlformats.org/officeDocument/2006/relationships/hyperlink" Target="https://www.flickr.com/photos/jeepersmedia/13297674175" TargetMode="External"/><Relationship Id="rId2" Type="http://schemas.openxmlformats.org/officeDocument/2006/relationships/image" Target="../media/image5.jp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1896" y="1237535"/>
            <a:ext cx="7855330" cy="4494671"/>
          </a:xfrm>
        </p:spPr>
        <p:txBody>
          <a:bodyPr>
            <a:normAutofit/>
          </a:bodyPr>
          <a:lstStyle/>
          <a:p>
            <a:r>
              <a:rPr lang="en-US" dirty="0"/>
              <a:t>(info)	I.	Call to Order/Pledge/Invocation/Roll Call </a:t>
            </a:r>
          </a:p>
          <a:p>
            <a:r>
              <a:rPr lang="en-US" dirty="0"/>
              <a:t>(action)	II.	Approval of February 9, 2023 minutes</a:t>
            </a:r>
          </a:p>
          <a:p>
            <a:r>
              <a:rPr lang="en-US" dirty="0"/>
              <a:t>(info)	III.	Committee Reports</a:t>
            </a:r>
          </a:p>
          <a:p>
            <a:r>
              <a:rPr lang="en-US" dirty="0"/>
              <a:t>(info)	IV.	January 2023 Contractor Reports &amp; 2022 				year-end VAF report</a:t>
            </a:r>
          </a:p>
          <a:p>
            <a:r>
              <a:rPr lang="en-US" dirty="0"/>
              <a:t>(info)	V.	Veterans Assistance Center update</a:t>
            </a:r>
          </a:p>
          <a:p>
            <a:r>
              <a:rPr lang="en-US" dirty="0"/>
              <a:t>(info)	VI.	Old and New Business </a:t>
            </a:r>
          </a:p>
          <a:p>
            <a:r>
              <a:rPr lang="en-US" dirty="0"/>
              <a:t>(info)	VIII.	Open Forum</a:t>
            </a:r>
          </a:p>
          <a:p>
            <a:endParaRPr lang="en-US" dirty="0"/>
          </a:p>
        </p:txBody>
      </p:sp>
      <p:sp>
        <p:nvSpPr>
          <p:cNvPr id="13" name="Title 12"/>
          <p:cNvSpPr>
            <a:spLocks noGrp="1"/>
          </p:cNvSpPr>
          <p:nvPr>
            <p:ph type="title"/>
          </p:nvPr>
        </p:nvSpPr>
        <p:spPr/>
        <p:txBody>
          <a:bodyPr/>
          <a:lstStyle/>
          <a:p>
            <a:r>
              <a:rPr lang="en-US" b="1" dirty="0"/>
              <a:t>VAB Agenda – March 9, 2023</a:t>
            </a:r>
          </a:p>
        </p:txBody>
      </p:sp>
      <p:sp>
        <p:nvSpPr>
          <p:cNvPr id="5" name="Date Placeholder 4"/>
          <p:cNvSpPr>
            <a:spLocks noGrp="1"/>
          </p:cNvSpPr>
          <p:nvPr>
            <p:ph type="dt" sz="half" idx="16"/>
          </p:nvPr>
        </p:nvSpPr>
        <p:spPr/>
        <p:txBody>
          <a:bodyPr/>
          <a:lstStyle/>
          <a:p>
            <a:r>
              <a:rPr lang="en-US" dirty="0"/>
              <a:t>3/9/2023</a:t>
            </a:r>
          </a:p>
        </p:txBody>
      </p:sp>
      <p:sp>
        <p:nvSpPr>
          <p:cNvPr id="6" name="Footer Placeholder 5"/>
          <p:cNvSpPr>
            <a:spLocks noGrp="1"/>
          </p:cNvSpPr>
          <p:nvPr>
            <p:ph type="ftr" sz="quarter" idx="17"/>
          </p:nvPr>
        </p:nvSpPr>
        <p:spPr/>
        <p:txBody>
          <a:bodyPr/>
          <a:lstStyle/>
          <a:p>
            <a:pPr algn="ctr"/>
            <a:r>
              <a:rPr lang="en-US" dirty="0"/>
              <a:t>Veterans Advisory Board</a:t>
            </a:r>
          </a:p>
        </p:txBody>
      </p:sp>
      <p:sp>
        <p:nvSpPr>
          <p:cNvPr id="7" name="Slide Number Placeholder 6"/>
          <p:cNvSpPr>
            <a:spLocks noGrp="1"/>
          </p:cNvSpPr>
          <p:nvPr>
            <p:ph type="sldNum" sz="quarter" idx="18"/>
          </p:nvPr>
        </p:nvSpPr>
        <p:spPr/>
        <p:txBody>
          <a:bodyPr/>
          <a:lstStyle/>
          <a:p>
            <a:fld id="{BD3A08C5-CC68-3947-88A8-A9E34C1A68A7}" type="slidenum">
              <a:rPr lang="en-US" smtClean="0"/>
              <a:pPr/>
              <a:t>1</a:t>
            </a:fld>
            <a:endParaRPr lang="en-US" dirty="0"/>
          </a:p>
        </p:txBody>
      </p:sp>
    </p:spTree>
    <p:extLst>
      <p:ext uri="{BB962C8B-B14F-4D97-AF65-F5344CB8AC3E}">
        <p14:creationId xmlns:p14="http://schemas.microsoft.com/office/powerpoint/2010/main" val="1128059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r>
              <a:rPr lang="en-US" sz="2600" b="1" dirty="0"/>
              <a:t>Agenda Item I. Call to Order/Pledge/Invocation/Roll Call</a:t>
            </a:r>
          </a:p>
        </p:txBody>
      </p:sp>
      <p:sp>
        <p:nvSpPr>
          <p:cNvPr id="5" name="Date Placeholder 4"/>
          <p:cNvSpPr>
            <a:spLocks noGrp="1"/>
          </p:cNvSpPr>
          <p:nvPr>
            <p:ph type="dt" sz="half" idx="16"/>
          </p:nvPr>
        </p:nvSpPr>
        <p:spPr/>
        <p:txBody>
          <a:bodyPr/>
          <a:lstStyle/>
          <a:p>
            <a:r>
              <a:rPr lang="en-US" dirty="0"/>
              <a:t>3/9/2023</a:t>
            </a:r>
          </a:p>
        </p:txBody>
      </p:sp>
      <p:sp>
        <p:nvSpPr>
          <p:cNvPr id="6" name="Footer Placeholder 5"/>
          <p:cNvSpPr>
            <a:spLocks noGrp="1"/>
          </p:cNvSpPr>
          <p:nvPr>
            <p:ph type="ftr" sz="quarter" idx="17"/>
          </p:nvPr>
        </p:nvSpPr>
        <p:spPr/>
        <p:txBody>
          <a:bodyPr/>
          <a:lstStyle/>
          <a:p>
            <a:pPr algn="ctr"/>
            <a:r>
              <a:rPr lang="en-US" dirty="0"/>
              <a:t>Veterans Advisory Board</a:t>
            </a:r>
          </a:p>
        </p:txBody>
      </p:sp>
      <p:sp>
        <p:nvSpPr>
          <p:cNvPr id="7" name="Slide Number Placeholder 6"/>
          <p:cNvSpPr>
            <a:spLocks noGrp="1"/>
          </p:cNvSpPr>
          <p:nvPr>
            <p:ph type="sldNum" sz="quarter" idx="18"/>
          </p:nvPr>
        </p:nvSpPr>
        <p:spPr/>
        <p:txBody>
          <a:bodyPr/>
          <a:lstStyle/>
          <a:p>
            <a:fld id="{BD3A08C5-CC68-3947-88A8-A9E34C1A68A7}" type="slidenum">
              <a:rPr lang="en-US" smtClean="0"/>
              <a:pPr/>
              <a:t>2</a:t>
            </a:fld>
            <a:endParaRPr lang="en-US" dirty="0"/>
          </a:p>
        </p:txBody>
      </p:sp>
      <p:pic>
        <p:nvPicPr>
          <p:cNvPr id="10" name="Picture 9">
            <a:extLst>
              <a:ext uri="{FF2B5EF4-FFF2-40B4-BE49-F238E27FC236}">
                <a16:creationId xmlns:a16="http://schemas.microsoft.com/office/drawing/2014/main" id="{7B9E59FA-4B3D-4C21-956B-AF69C97075FE}"/>
              </a:ext>
            </a:extLst>
          </p:cNvPr>
          <p:cNvPicPr>
            <a:picLocks noChangeAspect="1"/>
          </p:cNvPicPr>
          <p:nvPr/>
        </p:nvPicPr>
        <p:blipFill>
          <a:blip r:embed="rId2">
            <a:extLst>
              <a:ext uri="{837473B0-CC2E-450A-ABE3-18F120FF3D39}">
                <a1611:picAttrSrcUrl xmlns:a1611="http://schemas.microsoft.com/office/drawing/2016/11/main" r:id="rId3"/>
              </a:ext>
            </a:extLst>
          </a:blip>
          <a:stretch>
            <a:fillRect/>
          </a:stretch>
        </p:blipFill>
        <p:spPr>
          <a:xfrm>
            <a:off x="1091953" y="1289958"/>
            <a:ext cx="6960093" cy="4655922"/>
          </a:xfrm>
          <a:prstGeom prst="rect">
            <a:avLst/>
          </a:prstGeom>
        </p:spPr>
      </p:pic>
    </p:spTree>
    <p:extLst>
      <p:ext uri="{BB962C8B-B14F-4D97-AF65-F5344CB8AC3E}">
        <p14:creationId xmlns:p14="http://schemas.microsoft.com/office/powerpoint/2010/main" val="24605185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2600" b="1" dirty="0"/>
              <a:t>Agenda Item II. Approval of February 9 minutes</a:t>
            </a:r>
          </a:p>
        </p:txBody>
      </p:sp>
      <p:sp>
        <p:nvSpPr>
          <p:cNvPr id="5" name="Date Placeholder 4"/>
          <p:cNvSpPr>
            <a:spLocks noGrp="1"/>
          </p:cNvSpPr>
          <p:nvPr>
            <p:ph type="dt" sz="half" idx="16"/>
          </p:nvPr>
        </p:nvSpPr>
        <p:spPr/>
        <p:txBody>
          <a:bodyPr/>
          <a:lstStyle/>
          <a:p>
            <a:r>
              <a:rPr lang="en-US" dirty="0"/>
              <a:t>3/9/2023</a:t>
            </a:r>
          </a:p>
        </p:txBody>
      </p:sp>
      <p:sp>
        <p:nvSpPr>
          <p:cNvPr id="6" name="Footer Placeholder 5"/>
          <p:cNvSpPr>
            <a:spLocks noGrp="1"/>
          </p:cNvSpPr>
          <p:nvPr>
            <p:ph type="ftr" sz="quarter" idx="17"/>
          </p:nvPr>
        </p:nvSpPr>
        <p:spPr/>
        <p:txBody>
          <a:bodyPr/>
          <a:lstStyle/>
          <a:p>
            <a:pPr algn="ctr"/>
            <a:r>
              <a:rPr lang="en-US" dirty="0"/>
              <a:t>Veterans Advisory Board</a:t>
            </a:r>
          </a:p>
        </p:txBody>
      </p:sp>
      <p:sp>
        <p:nvSpPr>
          <p:cNvPr id="7" name="Slide Number Placeholder 6"/>
          <p:cNvSpPr>
            <a:spLocks noGrp="1"/>
          </p:cNvSpPr>
          <p:nvPr>
            <p:ph type="sldNum" sz="quarter" idx="18"/>
          </p:nvPr>
        </p:nvSpPr>
        <p:spPr/>
        <p:txBody>
          <a:bodyPr/>
          <a:lstStyle/>
          <a:p>
            <a:fld id="{BD3A08C5-CC68-3947-88A8-A9E34C1A68A7}" type="slidenum">
              <a:rPr lang="en-US" smtClean="0"/>
              <a:pPr/>
              <a:t>3</a:t>
            </a:fld>
            <a:endParaRPr lang="en-US" dirty="0"/>
          </a:p>
        </p:txBody>
      </p:sp>
      <p:sp>
        <p:nvSpPr>
          <p:cNvPr id="3" name="TextBox 2">
            <a:extLst>
              <a:ext uri="{FF2B5EF4-FFF2-40B4-BE49-F238E27FC236}">
                <a16:creationId xmlns:a16="http://schemas.microsoft.com/office/drawing/2014/main" id="{6DE37330-23AD-41CA-A4FB-B64AE652C079}"/>
              </a:ext>
            </a:extLst>
          </p:cNvPr>
          <p:cNvSpPr txBox="1"/>
          <p:nvPr/>
        </p:nvSpPr>
        <p:spPr>
          <a:xfrm>
            <a:off x="721897" y="1019386"/>
            <a:ext cx="7700210" cy="5262979"/>
          </a:xfrm>
          <a:prstGeom prst="rect">
            <a:avLst/>
          </a:prstGeom>
          <a:noFill/>
        </p:spPr>
        <p:txBody>
          <a:bodyPr wrap="square" rtlCol="0">
            <a:spAutoFit/>
          </a:bodyPr>
          <a:lstStyle/>
          <a:p>
            <a:r>
              <a:rPr lang="en-US" sz="800" b="1" i="0" u="none" strike="noStrike" baseline="0" dirty="0">
                <a:solidFill>
                  <a:srgbClr val="000000"/>
                </a:solidFill>
                <a:latin typeface="Gill Sans MT" panose="020B0502020104020203" pitchFamily="34" charset="0"/>
              </a:rPr>
              <a:t>Approval of January 12,2023, meeting minutes </a:t>
            </a:r>
            <a:endParaRPr lang="en-US" sz="800" b="0" i="0" u="none" strike="noStrike" baseline="0" dirty="0">
              <a:solidFill>
                <a:srgbClr val="000000"/>
              </a:solidFill>
              <a:latin typeface="Gill Sans MT" panose="020B0502020104020203" pitchFamily="34" charset="0"/>
            </a:endParaRPr>
          </a:p>
          <a:p>
            <a:r>
              <a:rPr lang="en-US" sz="800" b="1" i="0" u="none" strike="noStrike" baseline="0" dirty="0">
                <a:solidFill>
                  <a:srgbClr val="000000"/>
                </a:solidFill>
                <a:latin typeface="Gill Sans MT" panose="020B0502020104020203" pitchFamily="34" charset="0"/>
              </a:rPr>
              <a:t>The minutes were approved following a motion by Shannon Roberts that was seconded by John Lovejoy. </a:t>
            </a:r>
            <a:endParaRPr lang="en-US" sz="800" b="0" i="0" u="none" strike="noStrike" baseline="0" dirty="0">
              <a:solidFill>
                <a:srgbClr val="000000"/>
              </a:solidFill>
              <a:latin typeface="Gill Sans MT" panose="020B0502020104020203" pitchFamily="34" charset="0"/>
            </a:endParaRPr>
          </a:p>
          <a:p>
            <a:r>
              <a:rPr lang="en-US" sz="800" b="1" i="0" u="none" strike="noStrike" baseline="0" dirty="0">
                <a:solidFill>
                  <a:srgbClr val="000000"/>
                </a:solidFill>
                <a:latin typeface="Gill Sans MT" panose="020B0502020104020203" pitchFamily="34" charset="0"/>
              </a:rPr>
              <a:t>Committee Reports </a:t>
            </a:r>
            <a:endParaRPr lang="en-US" sz="800" b="0" i="0" u="none" strike="noStrike" baseline="0" dirty="0">
              <a:solidFill>
                <a:srgbClr val="000000"/>
              </a:solidFill>
              <a:latin typeface="Gill Sans MT" panose="020B0502020104020203" pitchFamily="34" charset="0"/>
            </a:endParaRPr>
          </a:p>
          <a:p>
            <a:r>
              <a:rPr lang="en-US" sz="800" b="1" i="0" u="none" strike="noStrike" baseline="0" dirty="0">
                <a:solidFill>
                  <a:srgbClr val="000000"/>
                </a:solidFill>
                <a:latin typeface="Gill Sans MT" panose="020B0502020104020203" pitchFamily="34" charset="0"/>
              </a:rPr>
              <a:t>Appeals: </a:t>
            </a:r>
            <a:r>
              <a:rPr lang="en-US" sz="800" b="0" i="0" u="none" strike="noStrike" baseline="0" dirty="0">
                <a:solidFill>
                  <a:srgbClr val="000000"/>
                </a:solidFill>
                <a:latin typeface="Gill Sans MT" panose="020B0502020104020203" pitchFamily="34" charset="0"/>
              </a:rPr>
              <a:t>None </a:t>
            </a:r>
          </a:p>
          <a:p>
            <a:r>
              <a:rPr lang="en-US" sz="800" b="1" i="0" u="none" strike="noStrike" baseline="0" dirty="0">
                <a:solidFill>
                  <a:srgbClr val="000000"/>
                </a:solidFill>
                <a:latin typeface="Gill Sans MT" panose="020B0502020104020203" pitchFamily="34" charset="0"/>
              </a:rPr>
              <a:t>Policies and Procedures: </a:t>
            </a:r>
            <a:endParaRPr lang="en-US" sz="800" b="0" i="0" u="none" strike="noStrike" baseline="0" dirty="0">
              <a:solidFill>
                <a:srgbClr val="000000"/>
              </a:solidFill>
              <a:latin typeface="Gill Sans MT" panose="020B0502020104020203" pitchFamily="34" charset="0"/>
            </a:endParaRPr>
          </a:p>
          <a:p>
            <a:r>
              <a:rPr lang="en-US" sz="800" b="0" i="0" u="none" strike="noStrike" baseline="0" dirty="0">
                <a:solidFill>
                  <a:srgbClr val="000000"/>
                </a:solidFill>
                <a:latin typeface="Gill Sans MT" panose="020B0502020104020203" pitchFamily="34" charset="0"/>
              </a:rPr>
              <a:t>• Request to change bylaws section 2.3.3 to state: “If a CCVAB member organization has more than two (2) consecutive unexcused absences from CCVAB scheduled business meetings, this may be cause for termination from the committee until a new Letter of Intent (LOI) is submitted appointing active member representatives. The organization shall be notified of termination from the CCVAB until the new LOI is submitted to Clark County.” </a:t>
            </a:r>
            <a:r>
              <a:rPr lang="en-US" sz="800" b="1" i="0" u="none" strike="noStrike" baseline="0" dirty="0">
                <a:solidFill>
                  <a:srgbClr val="000000"/>
                </a:solidFill>
                <a:latin typeface="Gill Sans MT" panose="020B0502020104020203" pitchFamily="34" charset="0"/>
              </a:rPr>
              <a:t>Change was approved on motion by Mike Gibson and seconded by Kelly Jones. </a:t>
            </a:r>
            <a:endParaRPr lang="en-US" sz="800" b="0" i="0" u="none" strike="noStrike" baseline="0" dirty="0">
              <a:solidFill>
                <a:srgbClr val="000000"/>
              </a:solidFill>
              <a:latin typeface="Gill Sans MT" panose="020B0502020104020203" pitchFamily="34" charset="0"/>
            </a:endParaRPr>
          </a:p>
          <a:p>
            <a:endParaRPr lang="en-US" sz="800" b="0" i="0" u="none" strike="noStrike" baseline="0" dirty="0">
              <a:solidFill>
                <a:srgbClr val="000000"/>
              </a:solidFill>
              <a:latin typeface="Gill Sans MT" panose="020B0502020104020203" pitchFamily="34" charset="0"/>
            </a:endParaRPr>
          </a:p>
          <a:p>
            <a:r>
              <a:rPr lang="en-US" sz="800" b="1" i="0" u="none" strike="noStrike" baseline="0" dirty="0">
                <a:solidFill>
                  <a:srgbClr val="000000"/>
                </a:solidFill>
                <a:latin typeface="Gill Sans MT" panose="020B0502020104020203" pitchFamily="34" charset="0"/>
              </a:rPr>
              <a:t>Survey of Needs </a:t>
            </a:r>
            <a:endParaRPr lang="en-US" sz="800" b="0" i="0" u="none" strike="noStrike" baseline="0" dirty="0">
              <a:solidFill>
                <a:srgbClr val="000000"/>
              </a:solidFill>
              <a:latin typeface="Gill Sans MT" panose="020B0502020104020203" pitchFamily="34" charset="0"/>
            </a:endParaRPr>
          </a:p>
          <a:p>
            <a:r>
              <a:rPr lang="en-US" sz="800" b="0" i="0" u="none" strike="noStrike" baseline="0" dirty="0">
                <a:solidFill>
                  <a:srgbClr val="000000"/>
                </a:solidFill>
                <a:latin typeface="Gill Sans MT" panose="020B0502020104020203" pitchFamily="34" charset="0"/>
              </a:rPr>
              <a:t>Survey helps Clark County identify needs of families struggling financially in our community to inform future anti-poverty funding decisions. Surveys are available in English, Spanish, Russian, Vietnamese, and Chuukese. The Community Needs Assessment reports on the results. </a:t>
            </a:r>
            <a:r>
              <a:rPr lang="en-US" sz="800" b="1" i="0" u="none" strike="noStrike" baseline="0" dirty="0">
                <a:solidFill>
                  <a:srgbClr val="000000"/>
                </a:solidFill>
                <a:latin typeface="Gill Sans MT" panose="020B0502020104020203" pitchFamily="34" charset="0"/>
              </a:rPr>
              <a:t>Clark County Veterans Advisory Board Meeting Minutes </a:t>
            </a:r>
            <a:r>
              <a:rPr lang="en-US" sz="800" b="1" i="1" u="none" strike="noStrike" baseline="0" dirty="0">
                <a:solidFill>
                  <a:srgbClr val="000000"/>
                </a:solidFill>
                <a:latin typeface="Gill Sans MT" panose="020B0502020104020203" pitchFamily="34" charset="0"/>
              </a:rPr>
              <a:t>An advisory board to the Clark County Council </a:t>
            </a:r>
            <a:r>
              <a:rPr lang="en-US" sz="800" b="0" i="0" u="none" strike="noStrike" baseline="0" dirty="0">
                <a:solidFill>
                  <a:srgbClr val="000000"/>
                </a:solidFill>
                <a:latin typeface="Gill Sans MT" panose="020B0502020104020203" pitchFamily="34" charset="0"/>
              </a:rPr>
              <a:t>February 9, 2023 </a:t>
            </a:r>
          </a:p>
          <a:p>
            <a:r>
              <a:rPr lang="en-US" sz="800" b="0" i="0" u="none" strike="noStrike" baseline="0" dirty="0">
                <a:latin typeface="Gill Sans MT" panose="020B0502020104020203" pitchFamily="34" charset="0"/>
              </a:rPr>
              <a:t>Page 2 of 2 </a:t>
            </a:r>
          </a:p>
          <a:p>
            <a:endParaRPr lang="en-US" sz="800" b="0" i="0" u="none" strike="noStrike" baseline="0" dirty="0">
              <a:latin typeface="Gill Sans MT" panose="020B0502020104020203" pitchFamily="34" charset="0"/>
            </a:endParaRPr>
          </a:p>
          <a:p>
            <a:r>
              <a:rPr lang="en-US" sz="800" b="1" i="0" u="none" strike="noStrike" baseline="0" dirty="0">
                <a:latin typeface="Gill Sans MT" panose="020B0502020104020203" pitchFamily="34" charset="0"/>
              </a:rPr>
              <a:t>Member Roles and Responsibilities </a:t>
            </a:r>
            <a:endParaRPr lang="en-US" sz="800" b="0" i="0" u="none" strike="noStrike" baseline="0" dirty="0">
              <a:latin typeface="Gill Sans MT" panose="020B0502020104020203" pitchFamily="34" charset="0"/>
            </a:endParaRPr>
          </a:p>
          <a:p>
            <a:r>
              <a:rPr lang="en-US" sz="800" b="0" i="0" u="none" strike="noStrike" baseline="0" dirty="0">
                <a:latin typeface="Gill Sans MT" panose="020B0502020104020203" pitchFamily="34" charset="0"/>
              </a:rPr>
              <a:t>As an advisory board to the County Council, members are to provide information to veterans, the Council, and the public. Members are expected to attend meetings and engage in discussions and decisions. Members must not speak for the board or make unilateral decisions for the board. </a:t>
            </a:r>
          </a:p>
          <a:p>
            <a:r>
              <a:rPr lang="en-US" sz="800" b="1" i="0" u="none" strike="noStrike" baseline="0" dirty="0">
                <a:latin typeface="Gill Sans MT" panose="020B0502020104020203" pitchFamily="34" charset="0"/>
              </a:rPr>
              <a:t>Update on Women’s Veterans Village </a:t>
            </a:r>
            <a:endParaRPr lang="en-US" sz="800" b="0" i="0" u="none" strike="noStrike" baseline="0" dirty="0">
              <a:latin typeface="Gill Sans MT" panose="020B0502020104020203" pitchFamily="34" charset="0"/>
            </a:endParaRPr>
          </a:p>
          <a:p>
            <a:r>
              <a:rPr lang="en-US" sz="800" b="0" i="0" u="none" strike="noStrike" baseline="0" dirty="0">
                <a:latin typeface="Gill Sans MT" panose="020B0502020104020203" pitchFamily="34" charset="0"/>
              </a:rPr>
              <a:t>Permits are in process for constructing 32 tiny homes, then groundbreaking will begin. </a:t>
            </a:r>
          </a:p>
          <a:p>
            <a:r>
              <a:rPr lang="en-US" sz="800" b="1" i="0" u="none" strike="noStrike" baseline="0" dirty="0">
                <a:latin typeface="Gill Sans MT" panose="020B0502020104020203" pitchFamily="34" charset="0"/>
              </a:rPr>
              <a:t>December 2022, Contractor &amp; Fund Reports </a:t>
            </a:r>
            <a:endParaRPr lang="en-US" sz="800" b="0" i="0" u="none" strike="noStrike" baseline="0" dirty="0">
              <a:latin typeface="Gill Sans MT" panose="020B0502020104020203" pitchFamily="34" charset="0"/>
            </a:endParaRPr>
          </a:p>
          <a:p>
            <a:r>
              <a:rPr lang="en-US" sz="800" b="0" i="0" u="none" strike="noStrike" baseline="0" dirty="0">
                <a:latin typeface="Gill Sans MT" panose="020B0502020104020203" pitchFamily="34" charset="0"/>
              </a:rPr>
              <a:t>The fund assisted 64 Veteran households. The Veterans Assistance Center received 381 veteran visits. The Free Clinic served 5 veterans. WDVA filed 411 claims with 86 percent approval. </a:t>
            </a:r>
          </a:p>
          <a:p>
            <a:r>
              <a:rPr lang="en-US" sz="800" b="1" i="0" u="none" strike="noStrike" baseline="0" dirty="0">
                <a:latin typeface="Gill Sans MT" panose="020B0502020104020203" pitchFamily="34" charset="0"/>
              </a:rPr>
              <a:t>Veterans Assistance Center (VAC) Update </a:t>
            </a:r>
            <a:endParaRPr lang="en-US" sz="800" b="0" i="0" u="none" strike="noStrike" baseline="0" dirty="0">
              <a:latin typeface="Gill Sans MT" panose="020B0502020104020203" pitchFamily="34" charset="0"/>
            </a:endParaRPr>
          </a:p>
          <a:p>
            <a:r>
              <a:rPr lang="en-US" sz="800" b="0" i="0" u="none" strike="noStrike" baseline="0" dirty="0">
                <a:latin typeface="Gill Sans MT" panose="020B0502020104020203" pitchFamily="34" charset="0"/>
              </a:rPr>
              <a:t>• CCVAC golf tournament June 6 at Tri Mountain golf course </a:t>
            </a:r>
          </a:p>
          <a:p>
            <a:r>
              <a:rPr lang="en-US" sz="800" b="0" i="0" u="none" strike="noStrike" baseline="0" dirty="0">
                <a:latin typeface="Gill Sans MT" panose="020B0502020104020203" pitchFamily="34" charset="0"/>
              </a:rPr>
              <a:t>• Stand Down will be September 29 at the Armed Forces Reserve Center </a:t>
            </a:r>
          </a:p>
          <a:p>
            <a:r>
              <a:rPr lang="en-US" sz="800" b="0" i="0" u="none" strike="noStrike" baseline="0" dirty="0">
                <a:latin typeface="Gill Sans MT" panose="020B0502020104020203" pitchFamily="34" charset="0"/>
              </a:rPr>
              <a:t>• When funds are withheld from a veteran’s income, this is not considered when determining eligibility, and is not able to be appealed </a:t>
            </a:r>
          </a:p>
          <a:p>
            <a:r>
              <a:rPr lang="en-US" sz="800" b="0" i="0" u="none" strike="noStrike" baseline="0" dirty="0">
                <a:latin typeface="Gill Sans MT" panose="020B0502020104020203" pitchFamily="34" charset="0"/>
              </a:rPr>
              <a:t>• Tony Sprague toured CCVAC yesterday and received a lot of information </a:t>
            </a:r>
          </a:p>
          <a:p>
            <a:endParaRPr lang="en-US" sz="800" b="0" i="0" u="none" strike="noStrike" baseline="0" dirty="0">
              <a:latin typeface="Gill Sans MT" panose="020B0502020104020203" pitchFamily="34" charset="0"/>
            </a:endParaRPr>
          </a:p>
          <a:p>
            <a:r>
              <a:rPr lang="en-US" sz="800" b="1" i="0" u="none" strike="noStrike" baseline="0" dirty="0">
                <a:latin typeface="Gill Sans MT" panose="020B0502020104020203" pitchFamily="34" charset="0"/>
              </a:rPr>
              <a:t>Old Business </a:t>
            </a:r>
            <a:endParaRPr lang="en-US" sz="800" b="0" i="0" u="none" strike="noStrike" baseline="0" dirty="0">
              <a:latin typeface="Gill Sans MT" panose="020B0502020104020203" pitchFamily="34" charset="0"/>
            </a:endParaRPr>
          </a:p>
          <a:p>
            <a:r>
              <a:rPr lang="en-US" sz="800" b="0" i="0" u="none" strike="noStrike" baseline="0" dirty="0">
                <a:latin typeface="Gill Sans MT" panose="020B0502020104020203" pitchFamily="34" charset="0"/>
              </a:rPr>
              <a:t>National Wheelchair games July 4-9. Volunteers needed </a:t>
            </a:r>
          </a:p>
          <a:p>
            <a:r>
              <a:rPr lang="en-US" sz="800" b="1" i="0" u="none" strike="noStrike" baseline="0" dirty="0">
                <a:latin typeface="Gill Sans MT" panose="020B0502020104020203" pitchFamily="34" charset="0"/>
              </a:rPr>
              <a:t>New Business </a:t>
            </a:r>
            <a:endParaRPr lang="en-US" sz="800" b="0" i="0" u="none" strike="noStrike" baseline="0" dirty="0">
              <a:latin typeface="Gill Sans MT" panose="020B0502020104020203" pitchFamily="34" charset="0"/>
            </a:endParaRPr>
          </a:p>
          <a:p>
            <a:r>
              <a:rPr lang="en-US" sz="800" b="0" i="0" u="none" strike="noStrike" baseline="0" dirty="0">
                <a:latin typeface="Gill Sans MT" panose="020B0502020104020203" pitchFamily="34" charset="0"/>
              </a:rPr>
              <a:t>• WDVA Town Hall provided opportunity to share SW Washington needs and services </a:t>
            </a:r>
          </a:p>
          <a:p>
            <a:r>
              <a:rPr lang="en-US" sz="800" b="0" i="0" u="none" strike="noStrike" baseline="0" dirty="0">
                <a:latin typeface="Gill Sans MT" panose="020B0502020104020203" pitchFamily="34" charset="0"/>
              </a:rPr>
              <a:t>• Clark County may be added on to WDVA’s HPRP grant </a:t>
            </a:r>
          </a:p>
          <a:p>
            <a:r>
              <a:rPr lang="en-US" sz="800" b="0" i="0" u="none" strike="noStrike" baseline="0" dirty="0">
                <a:latin typeface="Gill Sans MT" panose="020B0502020104020203" pitchFamily="34" charset="0"/>
              </a:rPr>
              <a:t>• Central Park Place SRO expanding housing for veterans </a:t>
            </a:r>
          </a:p>
          <a:p>
            <a:endParaRPr lang="en-US" sz="800" b="0" i="0" u="none" strike="noStrike" baseline="0" dirty="0">
              <a:latin typeface="Gill Sans MT" panose="020B0502020104020203" pitchFamily="34" charset="0"/>
            </a:endParaRPr>
          </a:p>
          <a:p>
            <a:r>
              <a:rPr lang="en-US" sz="800" b="1" i="0" u="none" strike="noStrike" baseline="0" dirty="0">
                <a:latin typeface="Gill Sans MT" panose="020B0502020104020203" pitchFamily="34" charset="0"/>
              </a:rPr>
              <a:t>Open Forum </a:t>
            </a:r>
            <a:endParaRPr lang="en-US" sz="800" b="0" i="0" u="none" strike="noStrike" baseline="0" dirty="0">
              <a:latin typeface="Gill Sans MT" panose="020B0502020104020203" pitchFamily="34" charset="0"/>
            </a:endParaRPr>
          </a:p>
          <a:p>
            <a:r>
              <a:rPr lang="en-US" sz="800" b="0" i="0" u="none" strike="noStrike" baseline="0" dirty="0">
                <a:latin typeface="Gill Sans MT" panose="020B0502020104020203" pitchFamily="34" charset="0"/>
              </a:rPr>
              <a:t>• New WDVA director, David Holt, appointed </a:t>
            </a:r>
          </a:p>
          <a:p>
            <a:r>
              <a:rPr lang="en-US" sz="800" b="0" i="0" u="none" strike="noStrike" baseline="0" dirty="0">
                <a:latin typeface="Gill Sans MT" panose="020B0502020104020203" pitchFamily="34" charset="0"/>
              </a:rPr>
              <a:t>• Gold Star scholarships available to children of deceased veterans </a:t>
            </a:r>
          </a:p>
          <a:p>
            <a:r>
              <a:rPr lang="en-US" sz="800" b="0" i="0" u="none" strike="noStrike" baseline="0" dirty="0">
                <a:latin typeface="Gill Sans MT" panose="020B0502020104020203" pitchFamily="34" charset="0"/>
              </a:rPr>
              <a:t>• Honor flights to Washington DC available through PugetSoundHonorFlight.com </a:t>
            </a:r>
          </a:p>
          <a:p>
            <a:r>
              <a:rPr lang="en-US" sz="800" b="0" i="0" u="none" strike="noStrike" baseline="0" dirty="0">
                <a:latin typeface="Gill Sans MT" panose="020B0502020104020203" pitchFamily="34" charset="0"/>
              </a:rPr>
              <a:t>• Ret. Lt. Col. Robert Knight is honor guard this year </a:t>
            </a:r>
          </a:p>
          <a:p>
            <a:r>
              <a:rPr lang="en-US" sz="800" b="0" i="0" u="none" strike="noStrike" baseline="0" dirty="0">
                <a:latin typeface="Gill Sans MT" panose="020B0502020104020203" pitchFamily="34" charset="0"/>
              </a:rPr>
              <a:t>• VA ID Cards are by appointment only </a:t>
            </a:r>
          </a:p>
        </p:txBody>
      </p:sp>
    </p:spTree>
    <p:extLst>
      <p:ext uri="{BB962C8B-B14F-4D97-AF65-F5344CB8AC3E}">
        <p14:creationId xmlns:p14="http://schemas.microsoft.com/office/powerpoint/2010/main" val="25997958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a:bodyPr>
          <a:lstStyle/>
          <a:p>
            <a:r>
              <a:rPr lang="en-US" sz="2800" b="1" dirty="0"/>
              <a:t>Agenda Item VI. Committee Reports</a:t>
            </a:r>
            <a:endParaRPr lang="en-US" b="1" dirty="0"/>
          </a:p>
        </p:txBody>
      </p:sp>
      <p:sp>
        <p:nvSpPr>
          <p:cNvPr id="5" name="Date Placeholder 4"/>
          <p:cNvSpPr>
            <a:spLocks noGrp="1"/>
          </p:cNvSpPr>
          <p:nvPr>
            <p:ph type="dt" sz="half" idx="14"/>
          </p:nvPr>
        </p:nvSpPr>
        <p:spPr/>
        <p:txBody>
          <a:bodyPr/>
          <a:lstStyle/>
          <a:p>
            <a:r>
              <a:rPr lang="en-US" dirty="0"/>
              <a:t>3/9/2023</a:t>
            </a:r>
          </a:p>
        </p:txBody>
      </p:sp>
      <p:sp>
        <p:nvSpPr>
          <p:cNvPr id="6" name="Footer Placeholder 5"/>
          <p:cNvSpPr>
            <a:spLocks noGrp="1"/>
          </p:cNvSpPr>
          <p:nvPr>
            <p:ph type="ftr" sz="quarter" idx="15"/>
          </p:nvPr>
        </p:nvSpPr>
        <p:spPr/>
        <p:txBody>
          <a:bodyPr/>
          <a:lstStyle/>
          <a:p>
            <a:pPr algn="ctr"/>
            <a:r>
              <a:rPr lang="en-US" dirty="0"/>
              <a:t>Veterans Advisory Board</a:t>
            </a:r>
          </a:p>
        </p:txBody>
      </p:sp>
      <p:sp>
        <p:nvSpPr>
          <p:cNvPr id="7" name="Slide Number Placeholder 6"/>
          <p:cNvSpPr>
            <a:spLocks noGrp="1"/>
          </p:cNvSpPr>
          <p:nvPr>
            <p:ph type="sldNum" sz="quarter" idx="16"/>
          </p:nvPr>
        </p:nvSpPr>
        <p:spPr/>
        <p:txBody>
          <a:bodyPr/>
          <a:lstStyle/>
          <a:p>
            <a:fld id="{BD3A08C5-CC68-3947-88A8-A9E34C1A68A7}" type="slidenum">
              <a:rPr lang="en-US" smtClean="0"/>
              <a:pPr/>
              <a:t>4</a:t>
            </a:fld>
            <a:endParaRPr lang="en-US" dirty="0"/>
          </a:p>
        </p:txBody>
      </p:sp>
      <p:sp>
        <p:nvSpPr>
          <p:cNvPr id="2" name="TextBox 1">
            <a:extLst>
              <a:ext uri="{FF2B5EF4-FFF2-40B4-BE49-F238E27FC236}">
                <a16:creationId xmlns:a16="http://schemas.microsoft.com/office/drawing/2014/main" id="{FDA5FDF5-0B5C-4DC1-9A69-C8208C29DFE1}"/>
              </a:ext>
            </a:extLst>
          </p:cNvPr>
          <p:cNvSpPr txBox="1"/>
          <p:nvPr/>
        </p:nvSpPr>
        <p:spPr>
          <a:xfrm>
            <a:off x="721895" y="1482811"/>
            <a:ext cx="7700210" cy="1754326"/>
          </a:xfrm>
          <a:prstGeom prst="rect">
            <a:avLst/>
          </a:prstGeom>
          <a:noFill/>
        </p:spPr>
        <p:txBody>
          <a:bodyPr wrap="square" rtlCol="0">
            <a:spAutoFit/>
          </a:bodyPr>
          <a:lstStyle/>
          <a:p>
            <a:r>
              <a:rPr lang="en-US" b="1" dirty="0"/>
              <a:t>Appeals </a:t>
            </a:r>
            <a:r>
              <a:rPr lang="en-US" dirty="0"/>
              <a:t>– Ron Fryer</a:t>
            </a:r>
          </a:p>
          <a:p>
            <a:pPr marL="285750" indent="-285750">
              <a:buFont typeface="Arial" panose="020B0604020202020204" pitchFamily="34" charset="0"/>
              <a:buChar char="•"/>
            </a:pPr>
            <a:endParaRPr lang="en-US" dirty="0"/>
          </a:p>
          <a:p>
            <a:r>
              <a:rPr lang="en-US" b="1" dirty="0"/>
              <a:t>Policies and Procedures </a:t>
            </a:r>
            <a:r>
              <a:rPr lang="en-US" dirty="0"/>
              <a:t>– Kelly Jones</a:t>
            </a:r>
          </a:p>
          <a:p>
            <a:endParaRPr lang="en-US" dirty="0"/>
          </a:p>
          <a:p>
            <a:r>
              <a:rPr lang="en-US" dirty="0"/>
              <a:t> </a:t>
            </a:r>
          </a:p>
          <a:p>
            <a:endParaRPr lang="en-US" dirty="0"/>
          </a:p>
        </p:txBody>
      </p:sp>
    </p:spTree>
    <p:extLst>
      <p:ext uri="{BB962C8B-B14F-4D97-AF65-F5344CB8AC3E}">
        <p14:creationId xmlns:p14="http://schemas.microsoft.com/office/powerpoint/2010/main" val="10088212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21896" y="1237535"/>
            <a:ext cx="7839378" cy="5019574"/>
          </a:xfrm>
        </p:spPr>
        <p:txBody>
          <a:bodyPr>
            <a:normAutofit/>
          </a:bodyPr>
          <a:lstStyle/>
          <a:p>
            <a:r>
              <a:rPr lang="en-US" dirty="0"/>
              <a:t>CCVAC </a:t>
            </a:r>
          </a:p>
          <a:p>
            <a:pPr lvl="1"/>
            <a:r>
              <a:rPr lang="en-US" dirty="0"/>
              <a:t>43 Veterans served in January, services totaling $48,840</a:t>
            </a:r>
          </a:p>
          <a:p>
            <a:pPr lvl="1"/>
            <a:r>
              <a:rPr lang="en-US" dirty="0"/>
              <a:t>36 men, 5 women Veterans, 2 widows</a:t>
            </a:r>
          </a:p>
          <a:p>
            <a:pPr lvl="1"/>
            <a:r>
              <a:rPr lang="en-US" dirty="0"/>
              <a:t>355 visits to the center for essentials and food; 372 meals served</a:t>
            </a:r>
          </a:p>
          <a:p>
            <a:pPr lvl="1"/>
            <a:r>
              <a:rPr lang="en-US" dirty="0"/>
              <a:t>557.5 Volunteer hours, totaling $13,765 value </a:t>
            </a:r>
          </a:p>
          <a:p>
            <a:r>
              <a:rPr lang="en-US" dirty="0"/>
              <a:t>Fund</a:t>
            </a:r>
          </a:p>
          <a:p>
            <a:pPr lvl="1"/>
            <a:r>
              <a:rPr lang="en-US" dirty="0"/>
              <a:t>December: revenue: $2,548.65; expenditures: $173,288.77</a:t>
            </a:r>
          </a:p>
          <a:p>
            <a:pPr lvl="1"/>
            <a:r>
              <a:rPr lang="en-US" dirty="0"/>
              <a:t>2022 Year End: 2022 revenue: $848,314; expenditures $995,920; fund balance: $587,570</a:t>
            </a:r>
          </a:p>
        </p:txBody>
      </p:sp>
      <p:sp>
        <p:nvSpPr>
          <p:cNvPr id="13" name="Title 12"/>
          <p:cNvSpPr>
            <a:spLocks noGrp="1"/>
          </p:cNvSpPr>
          <p:nvPr>
            <p:ph type="title"/>
          </p:nvPr>
        </p:nvSpPr>
        <p:spPr/>
        <p:txBody>
          <a:bodyPr>
            <a:normAutofit fontScale="90000"/>
          </a:bodyPr>
          <a:lstStyle/>
          <a:p>
            <a:r>
              <a:rPr lang="en-US" sz="2800" b="1" dirty="0"/>
              <a:t>Agenda Item VII. January Contractor &amp; Fund Reports</a:t>
            </a:r>
            <a:endParaRPr lang="en-US" b="1" dirty="0"/>
          </a:p>
        </p:txBody>
      </p:sp>
      <p:sp>
        <p:nvSpPr>
          <p:cNvPr id="5" name="Date Placeholder 4"/>
          <p:cNvSpPr>
            <a:spLocks noGrp="1"/>
          </p:cNvSpPr>
          <p:nvPr>
            <p:ph type="dt" sz="half" idx="16"/>
          </p:nvPr>
        </p:nvSpPr>
        <p:spPr>
          <a:xfrm>
            <a:off x="7676836" y="6459485"/>
            <a:ext cx="884438" cy="365125"/>
          </a:xfrm>
        </p:spPr>
        <p:txBody>
          <a:bodyPr/>
          <a:lstStyle/>
          <a:p>
            <a:r>
              <a:rPr lang="en-US" dirty="0"/>
              <a:t>3/9/2023</a:t>
            </a:r>
          </a:p>
        </p:txBody>
      </p:sp>
      <p:sp>
        <p:nvSpPr>
          <p:cNvPr id="6" name="Footer Placeholder 5"/>
          <p:cNvSpPr>
            <a:spLocks noGrp="1"/>
          </p:cNvSpPr>
          <p:nvPr>
            <p:ph type="ftr" sz="quarter" idx="17"/>
          </p:nvPr>
        </p:nvSpPr>
        <p:spPr/>
        <p:txBody>
          <a:bodyPr/>
          <a:lstStyle/>
          <a:p>
            <a:pPr algn="ctr"/>
            <a:r>
              <a:rPr lang="en-US" dirty="0"/>
              <a:t>Veterans Advisory Board</a:t>
            </a:r>
          </a:p>
        </p:txBody>
      </p:sp>
      <p:sp>
        <p:nvSpPr>
          <p:cNvPr id="7" name="Slide Number Placeholder 6"/>
          <p:cNvSpPr>
            <a:spLocks noGrp="1"/>
          </p:cNvSpPr>
          <p:nvPr>
            <p:ph type="sldNum" sz="quarter" idx="18"/>
          </p:nvPr>
        </p:nvSpPr>
        <p:spPr/>
        <p:txBody>
          <a:bodyPr/>
          <a:lstStyle/>
          <a:p>
            <a:fld id="{BD3A08C5-CC68-3947-88A8-A9E34C1A68A7}" type="slidenum">
              <a:rPr lang="en-US" smtClean="0"/>
              <a:pPr/>
              <a:t>5</a:t>
            </a:fld>
            <a:endParaRPr lang="en-US" dirty="0"/>
          </a:p>
        </p:txBody>
      </p:sp>
    </p:spTree>
    <p:extLst>
      <p:ext uri="{BB962C8B-B14F-4D97-AF65-F5344CB8AC3E}">
        <p14:creationId xmlns:p14="http://schemas.microsoft.com/office/powerpoint/2010/main" val="2218547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2800" b="1" dirty="0"/>
              <a:t>Agenda Item VIII. CCVAC updates</a:t>
            </a:r>
            <a:endParaRPr lang="en-US" b="1" dirty="0"/>
          </a:p>
        </p:txBody>
      </p:sp>
      <p:sp>
        <p:nvSpPr>
          <p:cNvPr id="5" name="Date Placeholder 4"/>
          <p:cNvSpPr>
            <a:spLocks noGrp="1"/>
          </p:cNvSpPr>
          <p:nvPr>
            <p:ph type="dt" sz="half" idx="16"/>
          </p:nvPr>
        </p:nvSpPr>
        <p:spPr/>
        <p:txBody>
          <a:bodyPr/>
          <a:lstStyle/>
          <a:p>
            <a:r>
              <a:rPr lang="en-US" dirty="0"/>
              <a:t>3/9/2023</a:t>
            </a:r>
          </a:p>
        </p:txBody>
      </p:sp>
      <p:sp>
        <p:nvSpPr>
          <p:cNvPr id="6" name="Footer Placeholder 5"/>
          <p:cNvSpPr>
            <a:spLocks noGrp="1"/>
          </p:cNvSpPr>
          <p:nvPr>
            <p:ph type="ftr" sz="quarter" idx="17"/>
          </p:nvPr>
        </p:nvSpPr>
        <p:spPr/>
        <p:txBody>
          <a:bodyPr/>
          <a:lstStyle/>
          <a:p>
            <a:pPr algn="ctr"/>
            <a:r>
              <a:rPr lang="en-US" dirty="0"/>
              <a:t>Veterans Advisory Board</a:t>
            </a:r>
          </a:p>
        </p:txBody>
      </p:sp>
      <p:sp>
        <p:nvSpPr>
          <p:cNvPr id="7" name="Slide Number Placeholder 6"/>
          <p:cNvSpPr>
            <a:spLocks noGrp="1"/>
          </p:cNvSpPr>
          <p:nvPr>
            <p:ph type="sldNum" sz="quarter" idx="18"/>
          </p:nvPr>
        </p:nvSpPr>
        <p:spPr/>
        <p:txBody>
          <a:bodyPr/>
          <a:lstStyle/>
          <a:p>
            <a:fld id="{BD3A08C5-CC68-3947-88A8-A9E34C1A68A7}" type="slidenum">
              <a:rPr lang="en-US" smtClean="0"/>
              <a:pPr/>
              <a:t>6</a:t>
            </a:fld>
            <a:endParaRPr lang="en-US" dirty="0"/>
          </a:p>
        </p:txBody>
      </p:sp>
      <p:pic>
        <p:nvPicPr>
          <p:cNvPr id="2" name="Picture 1">
            <a:extLst>
              <a:ext uri="{FF2B5EF4-FFF2-40B4-BE49-F238E27FC236}">
                <a16:creationId xmlns:a16="http://schemas.microsoft.com/office/drawing/2014/main" id="{CB95D0E0-E867-543E-0DA8-240460FE911F}"/>
              </a:ext>
            </a:extLst>
          </p:cNvPr>
          <p:cNvPicPr>
            <a:picLocks noChangeAspect="1"/>
          </p:cNvPicPr>
          <p:nvPr/>
        </p:nvPicPr>
        <p:blipFill>
          <a:blip r:embed="rId2"/>
          <a:stretch>
            <a:fillRect/>
          </a:stretch>
        </p:blipFill>
        <p:spPr>
          <a:xfrm>
            <a:off x="1249392" y="1697586"/>
            <a:ext cx="6645216" cy="3462828"/>
          </a:xfrm>
          <a:prstGeom prst="rect">
            <a:avLst/>
          </a:prstGeom>
        </p:spPr>
      </p:pic>
    </p:spTree>
    <p:extLst>
      <p:ext uri="{BB962C8B-B14F-4D97-AF65-F5344CB8AC3E}">
        <p14:creationId xmlns:p14="http://schemas.microsoft.com/office/powerpoint/2010/main" val="1761177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lstStyle/>
          <a:p>
            <a:r>
              <a:rPr lang="en-US" sz="2800" b="1" dirty="0"/>
              <a:t>Agenda Items IX – X. </a:t>
            </a:r>
            <a:endParaRPr lang="en-US" b="1" dirty="0"/>
          </a:p>
        </p:txBody>
      </p:sp>
      <p:sp>
        <p:nvSpPr>
          <p:cNvPr id="5" name="Date Placeholder 4"/>
          <p:cNvSpPr>
            <a:spLocks noGrp="1"/>
          </p:cNvSpPr>
          <p:nvPr>
            <p:ph type="dt" sz="half" idx="16"/>
          </p:nvPr>
        </p:nvSpPr>
        <p:spPr/>
        <p:txBody>
          <a:bodyPr/>
          <a:lstStyle/>
          <a:p>
            <a:r>
              <a:rPr lang="en-US" dirty="0"/>
              <a:t>3/9/2023</a:t>
            </a:r>
          </a:p>
          <a:p>
            <a:endParaRPr lang="en-US" dirty="0"/>
          </a:p>
        </p:txBody>
      </p:sp>
      <p:sp>
        <p:nvSpPr>
          <p:cNvPr id="6" name="Footer Placeholder 5"/>
          <p:cNvSpPr>
            <a:spLocks noGrp="1"/>
          </p:cNvSpPr>
          <p:nvPr>
            <p:ph type="ftr" sz="quarter" idx="17"/>
          </p:nvPr>
        </p:nvSpPr>
        <p:spPr/>
        <p:txBody>
          <a:bodyPr/>
          <a:lstStyle/>
          <a:p>
            <a:pPr algn="ctr"/>
            <a:r>
              <a:rPr lang="en-US" dirty="0"/>
              <a:t>Veterans Advisory Board</a:t>
            </a:r>
          </a:p>
        </p:txBody>
      </p:sp>
      <p:sp>
        <p:nvSpPr>
          <p:cNvPr id="7" name="Slide Number Placeholder 6"/>
          <p:cNvSpPr>
            <a:spLocks noGrp="1"/>
          </p:cNvSpPr>
          <p:nvPr>
            <p:ph type="sldNum" sz="quarter" idx="18"/>
          </p:nvPr>
        </p:nvSpPr>
        <p:spPr/>
        <p:txBody>
          <a:bodyPr/>
          <a:lstStyle/>
          <a:p>
            <a:fld id="{BD3A08C5-CC68-3947-88A8-A9E34C1A68A7}" type="slidenum">
              <a:rPr lang="en-US" smtClean="0"/>
              <a:pPr/>
              <a:t>7</a:t>
            </a:fld>
            <a:endParaRPr lang="en-US" dirty="0"/>
          </a:p>
        </p:txBody>
      </p:sp>
      <p:sp>
        <p:nvSpPr>
          <p:cNvPr id="2" name="Content Placeholder 1">
            <a:extLst>
              <a:ext uri="{FF2B5EF4-FFF2-40B4-BE49-F238E27FC236}">
                <a16:creationId xmlns:a16="http://schemas.microsoft.com/office/drawing/2014/main" id="{04ACDA1B-907C-40EC-A0EE-453565D8A029}"/>
              </a:ext>
            </a:extLst>
          </p:cNvPr>
          <p:cNvSpPr>
            <a:spLocks noGrp="1"/>
          </p:cNvSpPr>
          <p:nvPr>
            <p:ph idx="1"/>
          </p:nvPr>
        </p:nvSpPr>
        <p:spPr>
          <a:xfrm>
            <a:off x="721896" y="1237535"/>
            <a:ext cx="7700209" cy="5038978"/>
          </a:xfrm>
        </p:spPr>
        <p:txBody>
          <a:bodyPr>
            <a:normAutofit/>
          </a:bodyPr>
          <a:lstStyle/>
          <a:p>
            <a:r>
              <a:rPr lang="en-US" dirty="0"/>
              <a:t>Old Business</a:t>
            </a:r>
          </a:p>
          <a:p>
            <a:r>
              <a:rPr lang="en-US" dirty="0"/>
              <a:t>New Business</a:t>
            </a:r>
          </a:p>
          <a:p>
            <a:pPr lvl="1"/>
            <a:r>
              <a:rPr lang="en-US" dirty="0"/>
              <a:t>Clark College – Eli Gonzalez </a:t>
            </a:r>
          </a:p>
          <a:p>
            <a:r>
              <a:rPr lang="en-US" dirty="0"/>
              <a:t>Open Forum</a:t>
            </a:r>
          </a:p>
          <a:p>
            <a:pPr lvl="1"/>
            <a:r>
              <a:rPr lang="en-US" dirty="0"/>
              <a:t>Camp Bonneville</a:t>
            </a:r>
            <a:endParaRPr lang="en-US" b="0" dirty="0"/>
          </a:p>
          <a:p>
            <a:r>
              <a:rPr lang="en-US" dirty="0"/>
              <a:t>Adjourn</a:t>
            </a:r>
          </a:p>
          <a:p>
            <a:endParaRPr lang="en-US" dirty="0"/>
          </a:p>
          <a:p>
            <a:pPr marL="0" indent="0">
              <a:buNone/>
            </a:pPr>
            <a:endParaRPr lang="en-US" i="1" dirty="0"/>
          </a:p>
          <a:p>
            <a:pPr marL="0" indent="0">
              <a:buNone/>
            </a:pPr>
            <a:r>
              <a:rPr lang="en-US" i="1" dirty="0"/>
              <a:t>Next meeting: April 13, 2023</a:t>
            </a:r>
          </a:p>
          <a:p>
            <a:endParaRPr lang="en-US" dirty="0"/>
          </a:p>
        </p:txBody>
      </p:sp>
    </p:spTree>
    <p:extLst>
      <p:ext uri="{BB962C8B-B14F-4D97-AF65-F5344CB8AC3E}">
        <p14:creationId xmlns:p14="http://schemas.microsoft.com/office/powerpoint/2010/main" val="4131066215"/>
      </p:ext>
    </p:extLst>
  </p:cSld>
  <p:clrMapOvr>
    <a:masterClrMapping/>
  </p:clrMapOvr>
</p:sld>
</file>

<file path=ppt/theme/theme1.xml><?xml version="1.0" encoding="utf-8"?>
<a:theme xmlns:a="http://schemas.openxmlformats.org/drawingml/2006/main" name="MASTER 1: standard slide">
  <a:themeElements>
    <a:clrScheme name="Clark_County">
      <a:dk1>
        <a:srgbClr val="000000"/>
      </a:dk1>
      <a:lt1>
        <a:srgbClr val="FFFFFF"/>
      </a:lt1>
      <a:dk2>
        <a:srgbClr val="565F65"/>
      </a:dk2>
      <a:lt2>
        <a:srgbClr val="E7E6E6"/>
      </a:lt2>
      <a:accent1>
        <a:srgbClr val="00595B"/>
      </a:accent1>
      <a:accent2>
        <a:srgbClr val="BBC035"/>
      </a:accent2>
      <a:accent3>
        <a:srgbClr val="D7872A"/>
      </a:accent3>
      <a:accent4>
        <a:srgbClr val="BB4050"/>
      </a:accent4>
      <a:accent5>
        <a:srgbClr val="81627B"/>
      </a:accent5>
      <a:accent6>
        <a:srgbClr val="D3E2D6"/>
      </a:accent6>
      <a:hlink>
        <a:srgbClr val="BCC135"/>
      </a:hlink>
      <a:folHlink>
        <a:srgbClr val="D7872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308PPTtemplate-widescreenV2" id="{CE5D76EA-F285-5C46-B7FC-10D67A87D625}" vid="{6584357F-6C1A-5F46-B421-E0E8B8DD0D40}"/>
    </a:ext>
  </a:extLst>
</a:theme>
</file>

<file path=ppt/theme/theme2.xml><?xml version="1.0" encoding="utf-8"?>
<a:theme xmlns:a="http://schemas.openxmlformats.org/drawingml/2006/main" name="MASTER 2: full color slide">
  <a:themeElements>
    <a:clrScheme name="Clark_County">
      <a:dk1>
        <a:srgbClr val="000000"/>
      </a:dk1>
      <a:lt1>
        <a:srgbClr val="FFFFFF"/>
      </a:lt1>
      <a:dk2>
        <a:srgbClr val="565F65"/>
      </a:dk2>
      <a:lt2>
        <a:srgbClr val="E7E6E6"/>
      </a:lt2>
      <a:accent1>
        <a:srgbClr val="00595B"/>
      </a:accent1>
      <a:accent2>
        <a:srgbClr val="BBC035"/>
      </a:accent2>
      <a:accent3>
        <a:srgbClr val="D7872A"/>
      </a:accent3>
      <a:accent4>
        <a:srgbClr val="BB4050"/>
      </a:accent4>
      <a:accent5>
        <a:srgbClr val="81627B"/>
      </a:accent5>
      <a:accent6>
        <a:srgbClr val="D3E2D6"/>
      </a:accent6>
      <a:hlink>
        <a:srgbClr val="BCC135"/>
      </a:hlink>
      <a:folHlink>
        <a:srgbClr val="D7872A"/>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308PPTtemplate-widescreenV2" id="{CE5D76EA-F285-5C46-B7FC-10D67A87D625}" vid="{0B011555-5D57-4640-BBEF-58C720999D0F}"/>
    </a:ext>
  </a:extLst>
</a:theme>
</file>

<file path=ppt/theme/theme3.xml><?xml version="1.0" encoding="utf-8"?>
<a:theme xmlns:a="http://schemas.openxmlformats.org/drawingml/2006/main" name="MASTER 3: simple slide">
  <a:themeElements>
    <a:clrScheme name="Clark_County">
      <a:dk1>
        <a:srgbClr val="000000"/>
      </a:dk1>
      <a:lt1>
        <a:srgbClr val="FFFFFF"/>
      </a:lt1>
      <a:dk2>
        <a:srgbClr val="565F65"/>
      </a:dk2>
      <a:lt2>
        <a:srgbClr val="E7E6E6"/>
      </a:lt2>
      <a:accent1>
        <a:srgbClr val="00595B"/>
      </a:accent1>
      <a:accent2>
        <a:srgbClr val="BBC035"/>
      </a:accent2>
      <a:accent3>
        <a:srgbClr val="D7872A"/>
      </a:accent3>
      <a:accent4>
        <a:srgbClr val="BB4050"/>
      </a:accent4>
      <a:accent5>
        <a:srgbClr val="81627B"/>
      </a:accent5>
      <a:accent6>
        <a:srgbClr val="D3E2D6"/>
      </a:accent6>
      <a:hlink>
        <a:srgbClr val="BCC135"/>
      </a:hlink>
      <a:folHlink>
        <a:srgbClr val="D7872A"/>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MASTER 4: blank">
  <a:themeElements>
    <a:clrScheme name="Clark_County">
      <a:dk1>
        <a:srgbClr val="000000"/>
      </a:dk1>
      <a:lt1>
        <a:srgbClr val="FFFFFF"/>
      </a:lt1>
      <a:dk2>
        <a:srgbClr val="565F65"/>
      </a:dk2>
      <a:lt2>
        <a:srgbClr val="E7E6E6"/>
      </a:lt2>
      <a:accent1>
        <a:srgbClr val="00595B"/>
      </a:accent1>
      <a:accent2>
        <a:srgbClr val="BBC035"/>
      </a:accent2>
      <a:accent3>
        <a:srgbClr val="D7872A"/>
      </a:accent3>
      <a:accent4>
        <a:srgbClr val="BB4050"/>
      </a:accent4>
      <a:accent5>
        <a:srgbClr val="81627B"/>
      </a:accent5>
      <a:accent6>
        <a:srgbClr val="D3E2D6"/>
      </a:accent6>
      <a:hlink>
        <a:srgbClr val="BCC135"/>
      </a:hlink>
      <a:folHlink>
        <a:srgbClr val="D7872A"/>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1_MASTER 1: standard slide">
  <a:themeElements>
    <a:clrScheme name="Clark_County">
      <a:dk1>
        <a:srgbClr val="000000"/>
      </a:dk1>
      <a:lt1>
        <a:srgbClr val="FFFFFF"/>
      </a:lt1>
      <a:dk2>
        <a:srgbClr val="565F65"/>
      </a:dk2>
      <a:lt2>
        <a:srgbClr val="E7E6E6"/>
      </a:lt2>
      <a:accent1>
        <a:srgbClr val="00595B"/>
      </a:accent1>
      <a:accent2>
        <a:srgbClr val="BBC035"/>
      </a:accent2>
      <a:accent3>
        <a:srgbClr val="D7872A"/>
      </a:accent3>
      <a:accent4>
        <a:srgbClr val="BB4050"/>
      </a:accent4>
      <a:accent5>
        <a:srgbClr val="81627B"/>
      </a:accent5>
      <a:accent6>
        <a:srgbClr val="D3E2D6"/>
      </a:accent6>
      <a:hlink>
        <a:srgbClr val="BCC135"/>
      </a:hlink>
      <a:folHlink>
        <a:srgbClr val="D7872A"/>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7308PPTtemplate-widescreenV2" id="{CE5D76EA-F285-5C46-B7FC-10D67A87D625}" vid="{6584357F-6C1A-5F46-B421-E0E8B8DD0D40}"/>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ClarkCo_template</Template>
  <TotalTime>7853</TotalTime>
  <Words>763</Words>
  <Application>Microsoft Office PowerPoint</Application>
  <PresentationFormat>On-screen Show (4:3)</PresentationFormat>
  <Paragraphs>93</Paragraphs>
  <Slides>7</Slides>
  <Notes>0</Notes>
  <HiddenSlides>0</HiddenSlides>
  <MMClips>0</MMClips>
  <ScaleCrop>false</ScaleCrop>
  <HeadingPairs>
    <vt:vector size="6" baseType="variant">
      <vt:variant>
        <vt:lpstr>Fonts Used</vt:lpstr>
      </vt:variant>
      <vt:variant>
        <vt:i4>5</vt:i4>
      </vt:variant>
      <vt:variant>
        <vt:lpstr>Theme</vt:lpstr>
      </vt:variant>
      <vt:variant>
        <vt:i4>5</vt:i4>
      </vt:variant>
      <vt:variant>
        <vt:lpstr>Slide Titles</vt:lpstr>
      </vt:variant>
      <vt:variant>
        <vt:i4>7</vt:i4>
      </vt:variant>
    </vt:vector>
  </HeadingPairs>
  <TitlesOfParts>
    <vt:vector size="17" baseType="lpstr">
      <vt:lpstr>Arial</vt:lpstr>
      <vt:lpstr>Calibri</vt:lpstr>
      <vt:lpstr>Garamond</vt:lpstr>
      <vt:lpstr>Gill Sans</vt:lpstr>
      <vt:lpstr>Gill Sans MT</vt:lpstr>
      <vt:lpstr>MASTER 1: standard slide</vt:lpstr>
      <vt:lpstr>MASTER 2: full color slide</vt:lpstr>
      <vt:lpstr>MASTER 3: simple slide</vt:lpstr>
      <vt:lpstr>MASTER 4: blank</vt:lpstr>
      <vt:lpstr>1_MASTER 1: standard slide</vt:lpstr>
      <vt:lpstr>VAB Agenda – March 9, 2023</vt:lpstr>
      <vt:lpstr>Agenda Item I. Call to Order/Pledge/Invocation/Roll Call</vt:lpstr>
      <vt:lpstr>Agenda Item II. Approval of February 9 minutes</vt:lpstr>
      <vt:lpstr>Agenda Item VI. Committee Reports</vt:lpstr>
      <vt:lpstr>Agenda Item VII. January Contractor &amp; Fund Reports</vt:lpstr>
      <vt:lpstr>Agenda Item VIII. CCVAC updates</vt:lpstr>
      <vt:lpstr>Agenda Items IX – X. </vt:lpstr>
    </vt:vector>
  </TitlesOfParts>
  <Company>Clark County / Communications</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Leigh Radford</dc:creator>
  <cp:lastModifiedBy>Emily Langston</cp:lastModifiedBy>
  <cp:revision>186</cp:revision>
  <cp:lastPrinted>2017-08-07T16:32:17Z</cp:lastPrinted>
  <dcterms:created xsi:type="dcterms:W3CDTF">2017-07-26T13:51:17Z</dcterms:created>
  <dcterms:modified xsi:type="dcterms:W3CDTF">2023-03-09T23:21:24Z</dcterms:modified>
</cp:coreProperties>
</file>