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  <p:sldMasterId id="2147484030" r:id="rId5"/>
    <p:sldMasterId id="2147484032" r:id="rId6"/>
    <p:sldMasterId id="2147484059" r:id="rId7"/>
    <p:sldMasterId id="2147484076" r:id="rId8"/>
    <p:sldMasterId id="2147484080" r:id="rId9"/>
  </p:sldMasterIdLst>
  <p:notesMasterIdLst>
    <p:notesMasterId r:id="rId16"/>
  </p:notesMasterIdLst>
  <p:handoutMasterIdLst>
    <p:handoutMasterId r:id="rId17"/>
  </p:handoutMasterIdLst>
  <p:sldIdLst>
    <p:sldId id="316" r:id="rId10"/>
    <p:sldId id="317" r:id="rId11"/>
    <p:sldId id="346" r:id="rId12"/>
    <p:sldId id="1870" r:id="rId13"/>
    <p:sldId id="1869" r:id="rId14"/>
    <p:sldId id="18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5A5B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6357" autoAdjust="0"/>
  </p:normalViewPr>
  <p:slideViewPr>
    <p:cSldViewPr snapToGrid="0" snapToObjects="1">
      <p:cViewPr varScale="1">
        <p:scale>
          <a:sx n="78" d="100"/>
          <a:sy n="78" d="100"/>
        </p:scale>
        <p:origin x="1565" y="72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7/3/2023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BD1CD-C9A7-3343-AB3F-0F32B4D81F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5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6478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717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/>
              <a:t>Presenter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80566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510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chemeClr val="accent2">
              <a:alpha val="29804"/>
            </a:schemeClr>
          </a:solidFill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648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9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96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2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8358096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20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81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766924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19"/>
          <p:cNvSpPr>
            <a:spLocks noGrp="1"/>
          </p:cNvSpPr>
          <p:nvPr>
            <p:ph sz="quarter" idx="20" hasCustomPrompt="1"/>
          </p:nvPr>
        </p:nvSpPr>
        <p:spPr>
          <a:xfrm>
            <a:off x="4530749" y="1100033"/>
            <a:ext cx="3891357" cy="605015"/>
          </a:xfrm>
        </p:spPr>
        <p:txBody>
          <a:bodyPr anchor="t"/>
          <a:lstStyle>
            <a:lvl1pPr marL="0" indent="0">
              <a:buNone/>
              <a:defRPr b="1">
                <a:solidFill>
                  <a:srgbClr val="005A5B"/>
                </a:solidFill>
              </a:defRPr>
            </a:lvl1pPr>
          </a:lstStyle>
          <a:p>
            <a:pPr lvl="0"/>
            <a:r>
              <a:rPr lang="en-US" dirty="0"/>
              <a:t>Chart/graph title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736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135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430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450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chemeClr val="accent2">
              <a:alpha val="29804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3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3FD2-95EA-4388-809F-FC9F52E5A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ACAC3-6EE7-4DC4-8C4A-25491A59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538B2-C6E9-4B75-88D6-A5090D244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9DFDD-93AF-47BD-97E2-400E10987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7E2BB-F2F5-4300-8CFB-2829C1F0C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BBAB3-F405-473E-99D2-DFD19CF0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2088E-8BE5-473A-815A-761196ED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28067-5F6B-463C-9249-A9AF6620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BC3C-7891-4636-9C9A-FC4D7613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80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421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Minion Pro" charset="0"/>
                <a:ea typeface="Minion Pro" charset="0"/>
                <a:cs typeface="Minion Pro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Minion Pro" charset="0"/>
                <a:ea typeface="Minion Pro" charset="0"/>
                <a:cs typeface="Minion Pro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5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Subhead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31344561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59537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396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884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49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08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5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10309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594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063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218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03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312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60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9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29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8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599395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 i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2" y="5978312"/>
            <a:ext cx="666035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5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2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5454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6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rgbClr val="005A5B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>
                <a:solidFill>
                  <a:srgbClr val="005A5B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 i="0">
                <a:solidFill>
                  <a:srgbClr val="005A5B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2" y="5978312"/>
            <a:ext cx="666035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22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11/2/2022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3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>
          <p15:clr>
            <a:srgbClr val="F26B43"/>
          </p15:clr>
        </p15:guide>
        <p15:guide id="2" pos="545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93818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iscoSansTT Light"/>
              </a:rPr>
              <a:t>This meeting is being recorded.</a:t>
            </a:r>
          </a:p>
          <a:p>
            <a:r>
              <a:rPr lang="en-US" dirty="0">
                <a:latin typeface="CiscoSansTT Light"/>
              </a:rPr>
              <a:t>Please identify yourself when talking so we can capture accurate minutes. </a:t>
            </a:r>
          </a:p>
          <a:p>
            <a:r>
              <a:rPr lang="en-US" dirty="0">
                <a:latin typeface="CiscoSansTT Light"/>
              </a:rPr>
              <a:t>“Chat” function is not available due to public disclosure rules.</a:t>
            </a:r>
          </a:p>
          <a:p>
            <a:r>
              <a:rPr lang="en-US" dirty="0">
                <a:latin typeface="CiscoSansTT Light"/>
              </a:rPr>
              <a:t>Closed Captioning now available</a:t>
            </a:r>
          </a:p>
          <a:p>
            <a:pPr lvl="1"/>
            <a:r>
              <a:rPr lang="en-US" dirty="0">
                <a:latin typeface="CiscoSansTT Light"/>
              </a:rPr>
              <a:t>Turn on Webex Assistant and follow the prompts to turn on closed captioning</a:t>
            </a:r>
          </a:p>
          <a:p>
            <a:r>
              <a:rPr lang="en-US" dirty="0">
                <a:latin typeface="CiscoSansTT Light"/>
              </a:rPr>
              <a:t>Lock participant videos in Webex </a:t>
            </a:r>
          </a:p>
          <a:p>
            <a:pPr lvl="1"/>
            <a:r>
              <a:rPr lang="en-US" dirty="0"/>
              <a:t>Lock up to 6 participants to see them regardless of who is speaking</a:t>
            </a:r>
          </a:p>
          <a:p>
            <a:pPr lvl="1"/>
            <a:r>
              <a:rPr lang="en-US" dirty="0"/>
              <a:t>Each person can customize their own set of pinned participants</a:t>
            </a:r>
          </a:p>
          <a:p>
            <a:pPr lvl="1"/>
            <a:r>
              <a:rPr lang="en-US" dirty="0"/>
              <a:t>Hover over the thumbnail location you want to lock a participant to</a:t>
            </a:r>
          </a:p>
          <a:p>
            <a:pPr lvl="1"/>
            <a:r>
              <a:rPr lang="en-US" dirty="0"/>
              <a:t>Click on More       and select </a:t>
            </a:r>
            <a:r>
              <a:rPr lang="en-US" i="1" dirty="0"/>
              <a:t>Lock a participant to this location</a:t>
            </a:r>
            <a:endParaRPr lang="en-US" dirty="0"/>
          </a:p>
          <a:p>
            <a:pPr lvl="1"/>
            <a:r>
              <a:rPr lang="en-US" dirty="0"/>
              <a:t>Select the participant from the list you want to lock in that position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WELCOME! Community Action Advisory Board Meeting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Picture 2" descr="More icon">
            <a:extLst>
              <a:ext uri="{FF2B5EF4-FFF2-40B4-BE49-F238E27FC236}">
                <a16:creationId xmlns:a16="http://schemas.microsoft.com/office/drawing/2014/main" id="{D65161BA-28BE-4F17-8946-29D20F3F1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541" y="517096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C55C96-0319-4208-BADB-CE085CF975C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298" t="12147" r="26455" b="10938"/>
          <a:stretch/>
        </p:blipFill>
        <p:spPr>
          <a:xfrm>
            <a:off x="4471343" y="2769326"/>
            <a:ext cx="696686" cy="47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6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75DBF-8AF0-4A05-8330-4CED0526EA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5188514"/>
          </a:xfrm>
        </p:spPr>
        <p:txBody>
          <a:bodyPr>
            <a:normAutofit/>
          </a:bodyPr>
          <a:lstStyle/>
          <a:p>
            <a:r>
              <a:rPr lang="en-US" dirty="0"/>
              <a:t>Approval of May 2023 Minutes (action)</a:t>
            </a:r>
          </a:p>
          <a:p>
            <a:pPr lvl="1"/>
            <a:r>
              <a:rPr lang="en-US" dirty="0"/>
              <a:t>Melanie Green, Chair</a:t>
            </a:r>
          </a:p>
          <a:p>
            <a:r>
              <a:rPr lang="en-US" dirty="0"/>
              <a:t>Legislative Advocacy Committee Update (information)</a:t>
            </a:r>
          </a:p>
          <a:p>
            <a:pPr lvl="1"/>
            <a:r>
              <a:rPr lang="en-US" dirty="0"/>
              <a:t>Amy Roark</a:t>
            </a:r>
          </a:p>
          <a:p>
            <a:r>
              <a:rPr lang="en-US" dirty="0"/>
              <a:t>CNA Task Force Committee Update (information)</a:t>
            </a:r>
          </a:p>
          <a:p>
            <a:pPr lvl="1"/>
            <a:r>
              <a:rPr lang="en-US" dirty="0"/>
              <a:t>Rebecca Royce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1597F-988D-4C8E-AF99-87C8B0E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67A9-A4BE-46DE-8A6C-0DC40F19F9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5605A-8064-4A90-8AFB-5736CEE421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BDB6-4917-443A-892D-4D5E82AA89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7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75DBF-8AF0-4A05-8330-4CED0526EA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53720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Eviction Prevention Rental Assistance Program (EPRAP) Subcommittee Selection (action)</a:t>
            </a:r>
          </a:p>
          <a:p>
            <a:pPr lvl="1"/>
            <a:r>
              <a:rPr lang="en-US" dirty="0"/>
              <a:t>Kayla Williams</a:t>
            </a:r>
          </a:p>
          <a:p>
            <a:r>
              <a:rPr lang="en-US" dirty="0"/>
              <a:t>Request: 5 CAAB members for a review committee with approval to recommend applications to County Council</a:t>
            </a:r>
          </a:p>
          <a:p>
            <a:r>
              <a:rPr lang="en-US" dirty="0"/>
              <a:t>Request for Application Timeline (updated) </a:t>
            </a:r>
          </a:p>
          <a:p>
            <a:pPr lvl="1"/>
            <a:r>
              <a:rPr lang="en-US" dirty="0"/>
              <a:t>Released on June 12</a:t>
            </a:r>
          </a:p>
          <a:p>
            <a:pPr lvl="1"/>
            <a:r>
              <a:rPr lang="en-US" dirty="0"/>
              <a:t>Applications due July 21</a:t>
            </a:r>
          </a:p>
          <a:p>
            <a:pPr lvl="1"/>
            <a:r>
              <a:rPr lang="en-US" dirty="0"/>
              <a:t>Staff will do initial review and request clarifying information if needed</a:t>
            </a:r>
          </a:p>
          <a:p>
            <a:pPr lvl="1"/>
            <a:r>
              <a:rPr lang="en-US" dirty="0"/>
              <a:t>Applications released to CAAB Subcommittee by mid-August</a:t>
            </a:r>
          </a:p>
          <a:p>
            <a:pPr lvl="1"/>
            <a:r>
              <a:rPr lang="en-US" dirty="0"/>
              <a:t>Application review through Bonfire</a:t>
            </a:r>
          </a:p>
          <a:p>
            <a:pPr lvl="1"/>
            <a:r>
              <a:rPr lang="en-US" dirty="0"/>
              <a:t>CAAB Subcommittee scoring due by September 1</a:t>
            </a:r>
          </a:p>
          <a:p>
            <a:pPr lvl="1"/>
            <a:r>
              <a:rPr lang="en-US" dirty="0"/>
              <a:t>Recommendations to County Council at September 19 meeting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1597F-988D-4C8E-AF99-87C8B0E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67A9-A4BE-46DE-8A6C-0DC40F19F9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5605A-8064-4A90-8AFB-5736CEE421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Community Action Advisory Board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BDB6-4917-443A-892D-4D5E82AA89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6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75DBF-8AF0-4A05-8330-4CED0526EA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5188514"/>
          </a:xfrm>
        </p:spPr>
        <p:txBody>
          <a:bodyPr>
            <a:normAutofit/>
          </a:bodyPr>
          <a:lstStyle/>
          <a:p>
            <a:r>
              <a:rPr lang="en-US" dirty="0"/>
              <a:t>July 2022 – March 2023 Outcomes Report</a:t>
            </a:r>
          </a:p>
          <a:p>
            <a:pPr lvl="1"/>
            <a:r>
              <a:rPr lang="en-US" dirty="0"/>
              <a:t>Rebecca Royce</a:t>
            </a:r>
          </a:p>
          <a:p>
            <a:r>
              <a:rPr lang="en-US" dirty="0"/>
              <a:t>City of Vancouver Affordable Housing Fund and Homeless Services Updates (information)</a:t>
            </a:r>
          </a:p>
          <a:p>
            <a:pPr lvl="1"/>
            <a:r>
              <a:rPr lang="en-US" dirty="0"/>
              <a:t>Samantha Whitley, City of Vancouver</a:t>
            </a:r>
          </a:p>
          <a:p>
            <a:pPr lvl="1"/>
            <a:r>
              <a:rPr lang="en-US" dirty="0"/>
              <a:t>Jamie Spinelli, Board Member and City of Vancouver staff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1597F-988D-4C8E-AF99-87C8B0E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67A9-A4BE-46DE-8A6C-0DC40F19F9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5605A-8064-4A90-8AFB-5736CEE421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BDB6-4917-443A-892D-4D5E82AA89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2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1FC1-69E4-130F-883B-FFA53DCC9A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Point-in-Time Count and Project Homeless Connect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9ECD7-4B88-993C-95DC-E842027A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0AD6C-FE84-60A5-3B46-83F64A56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B7ADA-720B-A750-FF15-D96B7783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4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975DBF-8AF0-4A05-8330-4CED0526EA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5188514"/>
          </a:xfrm>
        </p:spPr>
        <p:txBody>
          <a:bodyPr>
            <a:normAutofit/>
          </a:bodyPr>
          <a:lstStyle/>
          <a:p>
            <a:r>
              <a:rPr lang="en-US" b="0" dirty="0"/>
              <a:t>Open Public Forum (up to 3 minutes)</a:t>
            </a:r>
          </a:p>
          <a:p>
            <a:r>
              <a:rPr lang="en-US" b="0" dirty="0"/>
              <a:t>Other Business</a:t>
            </a:r>
          </a:p>
          <a:p>
            <a:pPr marL="342900" lvl="1" indent="0" algn="ctr">
              <a:buNone/>
            </a:pPr>
            <a:endParaRPr lang="en-US" sz="1800" b="1" i="1" dirty="0"/>
          </a:p>
          <a:p>
            <a:pPr marL="342900" lvl="1" indent="0" algn="ctr">
              <a:buNone/>
            </a:pPr>
            <a:r>
              <a:rPr lang="en-US" sz="1800" b="1" i="1" dirty="0"/>
              <a:t>Save the date: Next CAAB Meeting</a:t>
            </a:r>
          </a:p>
          <a:p>
            <a:pPr marL="342900" lvl="1" indent="0" algn="ctr">
              <a:buNone/>
            </a:pPr>
            <a:r>
              <a:rPr lang="en-US" b="1" i="1" dirty="0"/>
              <a:t>September</a:t>
            </a:r>
            <a:r>
              <a:rPr lang="en-US" sz="1800" b="1" i="1" dirty="0"/>
              <a:t> 6, 2023 starting at 9am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1597F-988D-4C8E-AF99-87C8B0E6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967A9-A4BE-46DE-8A6C-0DC40F19F9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5/3/2023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5605A-8064-4A90-8AFB-5736CEE421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Community Action Advisory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BDB6-4917-443A-892D-4D5E82AA89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6005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8.xml><?xml version="1.0" encoding="utf-8"?>
<a:theme xmlns:a="http://schemas.openxmlformats.org/drawingml/2006/main" name="1_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9.xml><?xml version="1.0" encoding="utf-8"?>
<a:theme xmlns:a="http://schemas.openxmlformats.org/drawingml/2006/main" name="2_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4864</TotalTime>
  <Words>348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</vt:lpstr>
      <vt:lpstr>Calibri</vt:lpstr>
      <vt:lpstr>CiscoSansTT Light</vt:lpstr>
      <vt:lpstr>Garamond</vt:lpstr>
      <vt:lpstr>Gill Sans</vt:lpstr>
      <vt:lpstr>Minion Pro</vt:lpstr>
      <vt:lpstr>Myriad Pro</vt:lpstr>
      <vt:lpstr>MASTER 1: standard slide</vt:lpstr>
      <vt:lpstr>MASTER 2: full color slide</vt:lpstr>
      <vt:lpstr>MASTER 3: simple slide</vt:lpstr>
      <vt:lpstr>MASTER 4: blank</vt:lpstr>
      <vt:lpstr>Blank Slide</vt:lpstr>
      <vt:lpstr>1_Blank Slide</vt:lpstr>
      <vt:lpstr>1_MASTER 1: standard slide</vt:lpstr>
      <vt:lpstr>1_MASTER 2: full color slide</vt:lpstr>
      <vt:lpstr>2_MASTER 1: standard slide</vt:lpstr>
      <vt:lpstr>WELCOME! Community Action Advisory Board Meeting</vt:lpstr>
      <vt:lpstr>Agenda Items</vt:lpstr>
      <vt:lpstr>Agenda Item</vt:lpstr>
      <vt:lpstr>Agenda Items</vt:lpstr>
      <vt:lpstr>Point-in-Time Count and Project Homeless Connect</vt:lpstr>
      <vt:lpstr>Agenda Items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Rebecca Royce</cp:lastModifiedBy>
  <cp:revision>271</cp:revision>
  <cp:lastPrinted>2017-08-07T16:32:17Z</cp:lastPrinted>
  <dcterms:created xsi:type="dcterms:W3CDTF">2017-07-26T13:51:17Z</dcterms:created>
  <dcterms:modified xsi:type="dcterms:W3CDTF">2023-07-04T04:15:03Z</dcterms:modified>
</cp:coreProperties>
</file>