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7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8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9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88" r:id="rId1"/>
    <p:sldMasterId id="2147483995" r:id="rId2"/>
    <p:sldMasterId id="2147484000" r:id="rId3"/>
    <p:sldMasterId id="2147484010" r:id="rId4"/>
    <p:sldMasterId id="2147484030" r:id="rId5"/>
    <p:sldMasterId id="2147484032" r:id="rId6"/>
    <p:sldMasterId id="2147484059" r:id="rId7"/>
    <p:sldMasterId id="2147484076" r:id="rId8"/>
    <p:sldMasterId id="2147484080" r:id="rId9"/>
    <p:sldMasterId id="2147484095" r:id="rId10"/>
  </p:sldMasterIdLst>
  <p:notesMasterIdLst>
    <p:notesMasterId r:id="rId30"/>
  </p:notesMasterIdLst>
  <p:handoutMasterIdLst>
    <p:handoutMasterId r:id="rId31"/>
  </p:handoutMasterIdLst>
  <p:sldIdLst>
    <p:sldId id="316" r:id="rId11"/>
    <p:sldId id="317" r:id="rId12"/>
    <p:sldId id="346" r:id="rId13"/>
    <p:sldId id="1871" r:id="rId14"/>
    <p:sldId id="1872" r:id="rId15"/>
    <p:sldId id="1870" r:id="rId16"/>
    <p:sldId id="267" r:id="rId17"/>
    <p:sldId id="313" r:id="rId18"/>
    <p:sldId id="304" r:id="rId19"/>
    <p:sldId id="303" r:id="rId20"/>
    <p:sldId id="305" r:id="rId21"/>
    <p:sldId id="289" r:id="rId22"/>
    <p:sldId id="306" r:id="rId23"/>
    <p:sldId id="308" r:id="rId24"/>
    <p:sldId id="298" r:id="rId25"/>
    <p:sldId id="314" r:id="rId26"/>
    <p:sldId id="282" r:id="rId27"/>
    <p:sldId id="1873" r:id="rId28"/>
    <p:sldId id="1868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2" userDrawn="1">
          <p15:clr>
            <a:srgbClr val="A4A3A4"/>
          </p15:clr>
        </p15:guide>
        <p15:guide id="2" pos="53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005A5B"/>
    <a:srgbClr val="D8872A"/>
    <a:srgbClr val="FFFFFF"/>
    <a:srgbClr val="BCC135"/>
    <a:srgbClr val="DFA333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6357" autoAdjust="0"/>
  </p:normalViewPr>
  <p:slideViewPr>
    <p:cSldViewPr snapToGrid="0" snapToObjects="1">
      <p:cViewPr varScale="1">
        <p:scale>
          <a:sx n="78" d="100"/>
          <a:sy n="78" d="100"/>
        </p:scale>
        <p:origin x="1565" y="72"/>
      </p:cViewPr>
      <p:guideLst>
        <p:guide orient="horz" pos="4152"/>
        <p:guide pos="53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42" d="100"/>
          <a:sy n="142" d="100"/>
        </p:scale>
        <p:origin x="586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2019 – 2023 Allocations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294025433726243"/>
          <c:y val="0.13461870624131517"/>
          <c:w val="0.8608737235787014"/>
          <c:h val="0.6359599271481528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CDBG</c:v>
                </c:pt>
              </c:strCache>
            </c:strRef>
          </c:tx>
          <c:spPr>
            <a:ln w="635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63500" cap="rnd">
                <a:solidFill>
                  <a:srgbClr val="00206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3304-4A26-BC90-4D24BDDF803E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63500" cap="rnd">
                <a:solidFill>
                  <a:srgbClr val="00206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04-4A26-BC90-4D24BDDF803E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63500" cap="rnd">
                <a:solidFill>
                  <a:srgbClr val="00206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304-4A26-BC90-4D24BDDF803E}"/>
              </c:ext>
            </c:extLst>
          </c:dPt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Sheet1!$B$2:$B$6</c:f>
              <c:numCache>
                <c:formatCode>0</c:formatCode>
                <c:ptCount val="5"/>
                <c:pt idx="0">
                  <c:v>1240677</c:v>
                </c:pt>
                <c:pt idx="1">
                  <c:v>1307829</c:v>
                </c:pt>
                <c:pt idx="2">
                  <c:v>1320008</c:v>
                </c:pt>
                <c:pt idx="3">
                  <c:v>1332735</c:v>
                </c:pt>
                <c:pt idx="4">
                  <c:v>1392021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DF5-478A-9514-6A14B7BBF0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HOME</c:v>
                </c:pt>
              </c:strCache>
            </c:strRef>
          </c:tx>
          <c:spPr>
            <a:ln w="635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646431</c:v>
                </c:pt>
                <c:pt idx="1">
                  <c:v>683067</c:v>
                </c:pt>
                <c:pt idx="2">
                  <c:v>688711</c:v>
                </c:pt>
                <c:pt idx="3">
                  <c:v>772587</c:v>
                </c:pt>
                <c:pt idx="4">
                  <c:v>791895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DF5-478A-9514-6A14B7BBF0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6228040"/>
        <c:axId val="506229120"/>
      </c:lineChart>
      <c:catAx>
        <c:axId val="506228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229120"/>
        <c:crosses val="autoZero"/>
        <c:auto val="1"/>
        <c:lblAlgn val="ctr"/>
        <c:lblOffset val="100"/>
        <c:noMultiLvlLbl val="0"/>
      </c:catAx>
      <c:valAx>
        <c:axId val="506229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solidFill>
              <a:schemeClr val="tx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228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58A333-F0FD-49E8-8291-AF6DF0B96C14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9F484A-0A3A-45B8-B6B0-682948DD6570}">
      <dgm:prSet phldrT="[Text]" custT="1"/>
      <dgm:spPr/>
      <dgm:t>
        <a:bodyPr/>
        <a:lstStyle/>
        <a:p>
          <a:r>
            <a:rPr lang="en-US" sz="1400" b="1" dirty="0"/>
            <a:t>Community Participation &amp; Consultation</a:t>
          </a:r>
        </a:p>
      </dgm:t>
    </dgm:pt>
    <dgm:pt modelId="{687061BF-2BD5-465F-AB3A-3D277C35AD10}" type="parTrans" cxnId="{FCB83CE6-3957-4F8D-ABFC-D567B30549A1}">
      <dgm:prSet/>
      <dgm:spPr/>
      <dgm:t>
        <a:bodyPr/>
        <a:lstStyle/>
        <a:p>
          <a:endParaRPr lang="en-US"/>
        </a:p>
      </dgm:t>
    </dgm:pt>
    <dgm:pt modelId="{13B0A72B-6153-4B1B-9C63-5B257EC8C615}" type="sibTrans" cxnId="{FCB83CE6-3957-4F8D-ABFC-D567B30549A1}">
      <dgm:prSet/>
      <dgm:spPr/>
      <dgm:t>
        <a:bodyPr/>
        <a:lstStyle/>
        <a:p>
          <a:endParaRPr lang="en-US"/>
        </a:p>
      </dgm:t>
    </dgm:pt>
    <dgm:pt modelId="{10BFAE62-F50F-49BD-90AE-DBB31D4EC1FF}">
      <dgm:prSet phldrT="[Text]" custT="1"/>
      <dgm:spPr/>
      <dgm:t>
        <a:bodyPr/>
        <a:lstStyle/>
        <a:p>
          <a:r>
            <a:rPr lang="en-US" sz="1400" b="1" dirty="0"/>
            <a:t>Needs Assessment</a:t>
          </a:r>
        </a:p>
      </dgm:t>
    </dgm:pt>
    <dgm:pt modelId="{195FEDB6-F38A-4CEF-8031-56116578829A}" type="parTrans" cxnId="{869375B7-19DF-4FEB-9C6D-5B1E3A821A06}">
      <dgm:prSet/>
      <dgm:spPr/>
      <dgm:t>
        <a:bodyPr/>
        <a:lstStyle/>
        <a:p>
          <a:endParaRPr lang="en-US"/>
        </a:p>
      </dgm:t>
    </dgm:pt>
    <dgm:pt modelId="{3B8294B4-71D4-4029-BF56-1628C2AB9482}" type="sibTrans" cxnId="{869375B7-19DF-4FEB-9C6D-5B1E3A821A06}">
      <dgm:prSet/>
      <dgm:spPr/>
      <dgm:t>
        <a:bodyPr/>
        <a:lstStyle/>
        <a:p>
          <a:endParaRPr lang="en-US"/>
        </a:p>
      </dgm:t>
    </dgm:pt>
    <dgm:pt modelId="{898D1D76-C1C4-4C7D-B2F3-9D65FEB6FE46}">
      <dgm:prSet phldrT="[Text]" custT="1"/>
      <dgm:spPr/>
      <dgm:t>
        <a:bodyPr/>
        <a:lstStyle/>
        <a:p>
          <a:r>
            <a:rPr lang="en-US" sz="1400" b="1" dirty="0"/>
            <a:t>Five-Year Strategic Plan</a:t>
          </a:r>
        </a:p>
      </dgm:t>
    </dgm:pt>
    <dgm:pt modelId="{58DFB9C3-363C-426B-AEB4-52807333FAF6}" type="parTrans" cxnId="{D9FCE840-826A-4B79-891E-B9C30273BA7C}">
      <dgm:prSet/>
      <dgm:spPr/>
      <dgm:t>
        <a:bodyPr/>
        <a:lstStyle/>
        <a:p>
          <a:endParaRPr lang="en-US"/>
        </a:p>
      </dgm:t>
    </dgm:pt>
    <dgm:pt modelId="{9E5A12B4-EC88-4F58-9EE4-41DED7C07C28}" type="sibTrans" cxnId="{D9FCE840-826A-4B79-891E-B9C30273BA7C}">
      <dgm:prSet/>
      <dgm:spPr/>
      <dgm:t>
        <a:bodyPr/>
        <a:lstStyle/>
        <a:p>
          <a:endParaRPr lang="en-US"/>
        </a:p>
      </dgm:t>
    </dgm:pt>
    <dgm:pt modelId="{2E56BDE3-AE12-494A-B6FD-C557FF6FC10F}">
      <dgm:prSet phldrT="[Text]" custT="1"/>
      <dgm:spPr/>
      <dgm:t>
        <a:bodyPr/>
        <a:lstStyle/>
        <a:p>
          <a:r>
            <a:rPr lang="en-US" sz="1400" b="1" dirty="0"/>
            <a:t>One-Year Action Plan</a:t>
          </a:r>
        </a:p>
      </dgm:t>
    </dgm:pt>
    <dgm:pt modelId="{D63DDCAA-7BC0-49FA-8F3D-7ED6FDB88736}" type="parTrans" cxnId="{6B145B77-8485-428E-A093-B72088F22830}">
      <dgm:prSet/>
      <dgm:spPr/>
      <dgm:t>
        <a:bodyPr/>
        <a:lstStyle/>
        <a:p>
          <a:endParaRPr lang="en-US"/>
        </a:p>
      </dgm:t>
    </dgm:pt>
    <dgm:pt modelId="{93416F93-3BF2-4FF4-9089-C1BA6997C96D}" type="sibTrans" cxnId="{6B145B77-8485-428E-A093-B72088F22830}">
      <dgm:prSet/>
      <dgm:spPr/>
      <dgm:t>
        <a:bodyPr/>
        <a:lstStyle/>
        <a:p>
          <a:endParaRPr lang="en-US"/>
        </a:p>
      </dgm:t>
    </dgm:pt>
    <dgm:pt modelId="{D24A0628-271A-4585-82EB-EC6D0E308D91}">
      <dgm:prSet phldrT="[Text]" custT="1"/>
      <dgm:spPr/>
      <dgm:t>
        <a:bodyPr/>
        <a:lstStyle/>
        <a:p>
          <a:r>
            <a:rPr lang="en-US" sz="1400" b="1" dirty="0"/>
            <a:t>Annual CAPER</a:t>
          </a:r>
        </a:p>
      </dgm:t>
    </dgm:pt>
    <dgm:pt modelId="{40702C20-3F67-4335-B765-E7579412CC2D}" type="parTrans" cxnId="{1F75355E-C92B-43B2-9608-1D484C901F15}">
      <dgm:prSet/>
      <dgm:spPr/>
      <dgm:t>
        <a:bodyPr/>
        <a:lstStyle/>
        <a:p>
          <a:endParaRPr lang="en-US"/>
        </a:p>
      </dgm:t>
    </dgm:pt>
    <dgm:pt modelId="{1D10A973-0EE3-47EB-B543-57EC4AF7E308}" type="sibTrans" cxnId="{1F75355E-C92B-43B2-9608-1D484C901F15}">
      <dgm:prSet/>
      <dgm:spPr/>
      <dgm:t>
        <a:bodyPr/>
        <a:lstStyle/>
        <a:p>
          <a:endParaRPr lang="en-US"/>
        </a:p>
      </dgm:t>
    </dgm:pt>
    <dgm:pt modelId="{27953DD2-07AF-45EE-BD2E-BA68EE9F32FB}" type="pres">
      <dgm:prSet presAssocID="{1958A333-F0FD-49E8-8291-AF6DF0B96C14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88AD02DD-5D20-4477-B575-74BDC4271714}" type="pres">
      <dgm:prSet presAssocID="{669F484A-0A3A-45B8-B6B0-682948DD6570}" presName="Accent1" presStyleCnt="0"/>
      <dgm:spPr/>
    </dgm:pt>
    <dgm:pt modelId="{398F0BE5-61C8-437B-A8A1-50AF28D91813}" type="pres">
      <dgm:prSet presAssocID="{669F484A-0A3A-45B8-B6B0-682948DD6570}" presName="Accent" presStyleLbl="node1" presStyleIdx="0" presStyleCnt="5"/>
      <dgm:spPr/>
    </dgm:pt>
    <dgm:pt modelId="{C9FE6931-E950-4CC5-9B1E-2284CBC4DC2F}" type="pres">
      <dgm:prSet presAssocID="{669F484A-0A3A-45B8-B6B0-682948DD6570}" presName="Parent1" presStyleLbl="revTx" presStyleIdx="0" presStyleCnt="5" custScaleX="119019" custLinFactNeighborX="555" custLinFactNeighborY="-9995">
        <dgm:presLayoutVars>
          <dgm:chMax val="1"/>
          <dgm:chPref val="1"/>
          <dgm:bulletEnabled val="1"/>
        </dgm:presLayoutVars>
      </dgm:prSet>
      <dgm:spPr/>
    </dgm:pt>
    <dgm:pt modelId="{50A642CE-B9E8-4600-9C55-B99AF5A985D5}" type="pres">
      <dgm:prSet presAssocID="{10BFAE62-F50F-49BD-90AE-DBB31D4EC1FF}" presName="Accent2" presStyleCnt="0"/>
      <dgm:spPr/>
    </dgm:pt>
    <dgm:pt modelId="{FFDE5019-7BF1-4228-B2DA-EB4C19A7200D}" type="pres">
      <dgm:prSet presAssocID="{10BFAE62-F50F-49BD-90AE-DBB31D4EC1FF}" presName="Accent" presStyleLbl="node1" presStyleIdx="1" presStyleCnt="5"/>
      <dgm:spPr/>
    </dgm:pt>
    <dgm:pt modelId="{132658FF-52EA-46B9-ACF5-4F8D36EB22CA}" type="pres">
      <dgm:prSet presAssocID="{10BFAE62-F50F-49BD-90AE-DBB31D4EC1FF}" presName="Parent2" presStyleLbl="revTx" presStyleIdx="1" presStyleCnt="5" custLinFactNeighborY="-6663">
        <dgm:presLayoutVars>
          <dgm:chMax val="1"/>
          <dgm:chPref val="1"/>
          <dgm:bulletEnabled val="1"/>
        </dgm:presLayoutVars>
      </dgm:prSet>
      <dgm:spPr/>
    </dgm:pt>
    <dgm:pt modelId="{8DDD0840-5F1B-4D04-AC07-7CE862F13FCF}" type="pres">
      <dgm:prSet presAssocID="{898D1D76-C1C4-4C7D-B2F3-9D65FEB6FE46}" presName="Accent3" presStyleCnt="0"/>
      <dgm:spPr/>
    </dgm:pt>
    <dgm:pt modelId="{07437855-17F5-4778-A23B-0977FC523D99}" type="pres">
      <dgm:prSet presAssocID="{898D1D76-C1C4-4C7D-B2F3-9D65FEB6FE46}" presName="Accent" presStyleLbl="node1" presStyleIdx="2" presStyleCnt="5" custLinFactNeighborX="-310"/>
      <dgm:spPr/>
    </dgm:pt>
    <dgm:pt modelId="{242C52F0-5B27-4BB5-910E-3F3C55B114AD}" type="pres">
      <dgm:prSet presAssocID="{898D1D76-C1C4-4C7D-B2F3-9D65FEB6FE46}" presName="Parent3" presStyleLbl="revTx" presStyleIdx="2" presStyleCnt="5" custLinFactNeighborX="555" custLinFactNeighborY="-19990">
        <dgm:presLayoutVars>
          <dgm:chMax val="1"/>
          <dgm:chPref val="1"/>
          <dgm:bulletEnabled val="1"/>
        </dgm:presLayoutVars>
      </dgm:prSet>
      <dgm:spPr/>
    </dgm:pt>
    <dgm:pt modelId="{151AD91E-EC25-4106-9290-4243EFAAF807}" type="pres">
      <dgm:prSet presAssocID="{2E56BDE3-AE12-494A-B6FD-C557FF6FC10F}" presName="Accent4" presStyleCnt="0"/>
      <dgm:spPr/>
    </dgm:pt>
    <dgm:pt modelId="{29EDB702-4744-48D0-BF97-114EB5CCAC01}" type="pres">
      <dgm:prSet presAssocID="{2E56BDE3-AE12-494A-B6FD-C557FF6FC10F}" presName="Accent" presStyleLbl="node1" presStyleIdx="3" presStyleCnt="5"/>
      <dgm:spPr/>
    </dgm:pt>
    <dgm:pt modelId="{7F554F92-B11F-44E3-9538-C1919BE712F8}" type="pres">
      <dgm:prSet presAssocID="{2E56BDE3-AE12-494A-B6FD-C557FF6FC10F}" presName="Parent4" presStyleLbl="revTx" presStyleIdx="3" presStyleCnt="5" custLinFactNeighborX="-555" custLinFactNeighborY="-7774">
        <dgm:presLayoutVars>
          <dgm:chMax val="1"/>
          <dgm:chPref val="1"/>
          <dgm:bulletEnabled val="1"/>
        </dgm:presLayoutVars>
      </dgm:prSet>
      <dgm:spPr/>
    </dgm:pt>
    <dgm:pt modelId="{B9E99DD2-E6F5-4971-8003-79642D1963CE}" type="pres">
      <dgm:prSet presAssocID="{D24A0628-271A-4585-82EB-EC6D0E308D91}" presName="Accent5" presStyleCnt="0"/>
      <dgm:spPr/>
    </dgm:pt>
    <dgm:pt modelId="{85AAA542-56EF-45A2-96F9-05B708AF0FDB}" type="pres">
      <dgm:prSet presAssocID="{D24A0628-271A-4585-82EB-EC6D0E308D91}" presName="Accent" presStyleLbl="node1" presStyleIdx="4" presStyleCnt="5"/>
      <dgm:spPr/>
    </dgm:pt>
    <dgm:pt modelId="{7D39CE8C-12D1-4C7B-BCA5-2200DD7BB0F1}" type="pres">
      <dgm:prSet presAssocID="{D24A0628-271A-4585-82EB-EC6D0E308D91}" presName="Parent5" presStyleLbl="revTx" presStyleIdx="4" presStyleCnt="5">
        <dgm:presLayoutVars>
          <dgm:chMax val="1"/>
          <dgm:chPref val="1"/>
          <dgm:bulletEnabled val="1"/>
        </dgm:presLayoutVars>
      </dgm:prSet>
      <dgm:spPr/>
    </dgm:pt>
  </dgm:ptLst>
  <dgm:cxnLst>
    <dgm:cxn modelId="{D9FCE840-826A-4B79-891E-B9C30273BA7C}" srcId="{1958A333-F0FD-49E8-8291-AF6DF0B96C14}" destId="{898D1D76-C1C4-4C7D-B2F3-9D65FEB6FE46}" srcOrd="2" destOrd="0" parTransId="{58DFB9C3-363C-426B-AEB4-52807333FAF6}" sibTransId="{9E5A12B4-EC88-4F58-9EE4-41DED7C07C28}"/>
    <dgm:cxn modelId="{61DA285D-D8B7-4129-9E7D-47A3A0F9FEA3}" type="presOf" srcId="{D24A0628-271A-4585-82EB-EC6D0E308D91}" destId="{7D39CE8C-12D1-4C7B-BCA5-2200DD7BB0F1}" srcOrd="0" destOrd="0" presId="urn:microsoft.com/office/officeart/2009/layout/CircleArrowProcess"/>
    <dgm:cxn modelId="{1F75355E-C92B-43B2-9608-1D484C901F15}" srcId="{1958A333-F0FD-49E8-8291-AF6DF0B96C14}" destId="{D24A0628-271A-4585-82EB-EC6D0E308D91}" srcOrd="4" destOrd="0" parTransId="{40702C20-3F67-4335-B765-E7579412CC2D}" sibTransId="{1D10A973-0EE3-47EB-B543-57EC4AF7E308}"/>
    <dgm:cxn modelId="{53C14E66-1C22-406D-BF70-EC442CF2277D}" type="presOf" srcId="{669F484A-0A3A-45B8-B6B0-682948DD6570}" destId="{C9FE6931-E950-4CC5-9B1E-2284CBC4DC2F}" srcOrd="0" destOrd="0" presId="urn:microsoft.com/office/officeart/2009/layout/CircleArrowProcess"/>
    <dgm:cxn modelId="{6B145B77-8485-428E-A093-B72088F22830}" srcId="{1958A333-F0FD-49E8-8291-AF6DF0B96C14}" destId="{2E56BDE3-AE12-494A-B6FD-C557FF6FC10F}" srcOrd="3" destOrd="0" parTransId="{D63DDCAA-7BC0-49FA-8F3D-7ED6FDB88736}" sibTransId="{93416F93-3BF2-4FF4-9089-C1BA6997C96D}"/>
    <dgm:cxn modelId="{FAD00B91-05A9-4E9B-9877-821C8C392CBA}" type="presOf" srcId="{898D1D76-C1C4-4C7D-B2F3-9D65FEB6FE46}" destId="{242C52F0-5B27-4BB5-910E-3F3C55B114AD}" srcOrd="0" destOrd="0" presId="urn:microsoft.com/office/officeart/2009/layout/CircleArrowProcess"/>
    <dgm:cxn modelId="{320E6099-237D-4015-8ED2-3F4BE5825E84}" type="presOf" srcId="{10BFAE62-F50F-49BD-90AE-DBB31D4EC1FF}" destId="{132658FF-52EA-46B9-ACF5-4F8D36EB22CA}" srcOrd="0" destOrd="0" presId="urn:microsoft.com/office/officeart/2009/layout/CircleArrowProcess"/>
    <dgm:cxn modelId="{63F865AD-FE45-47D3-85B2-7D46AA5A7000}" type="presOf" srcId="{2E56BDE3-AE12-494A-B6FD-C557FF6FC10F}" destId="{7F554F92-B11F-44E3-9538-C1919BE712F8}" srcOrd="0" destOrd="0" presId="urn:microsoft.com/office/officeart/2009/layout/CircleArrowProcess"/>
    <dgm:cxn modelId="{869375B7-19DF-4FEB-9C6D-5B1E3A821A06}" srcId="{1958A333-F0FD-49E8-8291-AF6DF0B96C14}" destId="{10BFAE62-F50F-49BD-90AE-DBB31D4EC1FF}" srcOrd="1" destOrd="0" parTransId="{195FEDB6-F38A-4CEF-8031-56116578829A}" sibTransId="{3B8294B4-71D4-4029-BF56-1628C2AB9482}"/>
    <dgm:cxn modelId="{C83AC5CA-2663-4A34-9F69-E7DC152A6B7B}" type="presOf" srcId="{1958A333-F0FD-49E8-8291-AF6DF0B96C14}" destId="{27953DD2-07AF-45EE-BD2E-BA68EE9F32FB}" srcOrd="0" destOrd="0" presId="urn:microsoft.com/office/officeart/2009/layout/CircleArrowProcess"/>
    <dgm:cxn modelId="{FCB83CE6-3957-4F8D-ABFC-D567B30549A1}" srcId="{1958A333-F0FD-49E8-8291-AF6DF0B96C14}" destId="{669F484A-0A3A-45B8-B6B0-682948DD6570}" srcOrd="0" destOrd="0" parTransId="{687061BF-2BD5-465F-AB3A-3D277C35AD10}" sibTransId="{13B0A72B-6153-4B1B-9C63-5B257EC8C615}"/>
    <dgm:cxn modelId="{10F03680-093C-4DAE-B0A8-4148A23F1602}" type="presParOf" srcId="{27953DD2-07AF-45EE-BD2E-BA68EE9F32FB}" destId="{88AD02DD-5D20-4477-B575-74BDC4271714}" srcOrd="0" destOrd="0" presId="urn:microsoft.com/office/officeart/2009/layout/CircleArrowProcess"/>
    <dgm:cxn modelId="{8386FF29-BFBB-465B-9C57-6D941242D21A}" type="presParOf" srcId="{88AD02DD-5D20-4477-B575-74BDC4271714}" destId="{398F0BE5-61C8-437B-A8A1-50AF28D91813}" srcOrd="0" destOrd="0" presId="urn:microsoft.com/office/officeart/2009/layout/CircleArrowProcess"/>
    <dgm:cxn modelId="{A84C0750-C071-492E-A46E-984E1CDAF27B}" type="presParOf" srcId="{27953DD2-07AF-45EE-BD2E-BA68EE9F32FB}" destId="{C9FE6931-E950-4CC5-9B1E-2284CBC4DC2F}" srcOrd="1" destOrd="0" presId="urn:microsoft.com/office/officeart/2009/layout/CircleArrowProcess"/>
    <dgm:cxn modelId="{5F4AC563-388D-4124-8D96-81B63334254E}" type="presParOf" srcId="{27953DD2-07AF-45EE-BD2E-BA68EE9F32FB}" destId="{50A642CE-B9E8-4600-9C55-B99AF5A985D5}" srcOrd="2" destOrd="0" presId="urn:microsoft.com/office/officeart/2009/layout/CircleArrowProcess"/>
    <dgm:cxn modelId="{D712E52B-F547-4CF9-A4D6-62ABA8ADCC4C}" type="presParOf" srcId="{50A642CE-B9E8-4600-9C55-B99AF5A985D5}" destId="{FFDE5019-7BF1-4228-B2DA-EB4C19A7200D}" srcOrd="0" destOrd="0" presId="urn:microsoft.com/office/officeart/2009/layout/CircleArrowProcess"/>
    <dgm:cxn modelId="{5CC69DDA-B96B-4DC1-8B28-958920FDB9D5}" type="presParOf" srcId="{27953DD2-07AF-45EE-BD2E-BA68EE9F32FB}" destId="{132658FF-52EA-46B9-ACF5-4F8D36EB22CA}" srcOrd="3" destOrd="0" presId="urn:microsoft.com/office/officeart/2009/layout/CircleArrowProcess"/>
    <dgm:cxn modelId="{8E2A307B-505F-4E74-A54C-1A56593BA224}" type="presParOf" srcId="{27953DD2-07AF-45EE-BD2E-BA68EE9F32FB}" destId="{8DDD0840-5F1B-4D04-AC07-7CE862F13FCF}" srcOrd="4" destOrd="0" presId="urn:microsoft.com/office/officeart/2009/layout/CircleArrowProcess"/>
    <dgm:cxn modelId="{AB7DC670-CE97-4BB2-A80F-A77B6426337A}" type="presParOf" srcId="{8DDD0840-5F1B-4D04-AC07-7CE862F13FCF}" destId="{07437855-17F5-4778-A23B-0977FC523D99}" srcOrd="0" destOrd="0" presId="urn:microsoft.com/office/officeart/2009/layout/CircleArrowProcess"/>
    <dgm:cxn modelId="{81C88D18-2202-44CE-B3FA-F0BA7D9C7956}" type="presParOf" srcId="{27953DD2-07AF-45EE-BD2E-BA68EE9F32FB}" destId="{242C52F0-5B27-4BB5-910E-3F3C55B114AD}" srcOrd="5" destOrd="0" presId="urn:microsoft.com/office/officeart/2009/layout/CircleArrowProcess"/>
    <dgm:cxn modelId="{2FC54B2B-A6E9-4542-A351-D59D5743DAB5}" type="presParOf" srcId="{27953DD2-07AF-45EE-BD2E-BA68EE9F32FB}" destId="{151AD91E-EC25-4106-9290-4243EFAAF807}" srcOrd="6" destOrd="0" presId="urn:microsoft.com/office/officeart/2009/layout/CircleArrowProcess"/>
    <dgm:cxn modelId="{B9B49FAF-4A56-48C0-8FEF-7114C4117C60}" type="presParOf" srcId="{151AD91E-EC25-4106-9290-4243EFAAF807}" destId="{29EDB702-4744-48D0-BF97-114EB5CCAC01}" srcOrd="0" destOrd="0" presId="urn:microsoft.com/office/officeart/2009/layout/CircleArrowProcess"/>
    <dgm:cxn modelId="{8A8723EB-B009-42FE-8A70-6E6D2E26DC0F}" type="presParOf" srcId="{27953DD2-07AF-45EE-BD2E-BA68EE9F32FB}" destId="{7F554F92-B11F-44E3-9538-C1919BE712F8}" srcOrd="7" destOrd="0" presId="urn:microsoft.com/office/officeart/2009/layout/CircleArrowProcess"/>
    <dgm:cxn modelId="{76669351-326A-4BBB-92E9-3477194D4E04}" type="presParOf" srcId="{27953DD2-07AF-45EE-BD2E-BA68EE9F32FB}" destId="{B9E99DD2-E6F5-4971-8003-79642D1963CE}" srcOrd="8" destOrd="0" presId="urn:microsoft.com/office/officeart/2009/layout/CircleArrowProcess"/>
    <dgm:cxn modelId="{0E9A6EE5-6DB9-4CAB-A933-0F1422B92E9B}" type="presParOf" srcId="{B9E99DD2-E6F5-4971-8003-79642D1963CE}" destId="{85AAA542-56EF-45A2-96F9-05B708AF0FDB}" srcOrd="0" destOrd="0" presId="urn:microsoft.com/office/officeart/2009/layout/CircleArrowProcess"/>
    <dgm:cxn modelId="{6ED7B87E-2B22-4518-A5A0-35329C6BA70B}" type="presParOf" srcId="{27953DD2-07AF-45EE-BD2E-BA68EE9F32FB}" destId="{7D39CE8C-12D1-4C7B-BCA5-2200DD7BB0F1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8F0BE5-61C8-437B-A8A1-50AF28D91813}">
      <dsp:nvSpPr>
        <dsp:cNvPr id="0" name=""/>
        <dsp:cNvSpPr/>
      </dsp:nvSpPr>
      <dsp:spPr>
        <a:xfrm>
          <a:off x="2173708" y="0"/>
          <a:ext cx="1537552" cy="153763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FE6931-E950-4CC5-9B1E-2284CBC4DC2F}">
      <dsp:nvSpPr>
        <dsp:cNvPr id="0" name=""/>
        <dsp:cNvSpPr/>
      </dsp:nvSpPr>
      <dsp:spPr>
        <a:xfrm>
          <a:off x="2436342" y="514020"/>
          <a:ext cx="1021232" cy="428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Community Participation &amp; Consultation</a:t>
          </a:r>
        </a:p>
      </dsp:txBody>
      <dsp:txXfrm>
        <a:off x="2436342" y="514020"/>
        <a:ext cx="1021232" cy="428829"/>
      </dsp:txXfrm>
    </dsp:sp>
    <dsp:sp modelId="{FFDE5019-7BF1-4228-B2DA-EB4C19A7200D}">
      <dsp:nvSpPr>
        <dsp:cNvPr id="0" name=""/>
        <dsp:cNvSpPr/>
      </dsp:nvSpPr>
      <dsp:spPr>
        <a:xfrm>
          <a:off x="1746562" y="883467"/>
          <a:ext cx="1537552" cy="153763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2658FF-52EA-46B9-ACF5-4F8D36EB22CA}">
      <dsp:nvSpPr>
        <dsp:cNvPr id="0" name=""/>
        <dsp:cNvSpPr/>
      </dsp:nvSpPr>
      <dsp:spPr>
        <a:xfrm>
          <a:off x="2084299" y="1413761"/>
          <a:ext cx="858041" cy="428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Needs Assessment</a:t>
          </a:r>
        </a:p>
      </dsp:txBody>
      <dsp:txXfrm>
        <a:off x="2084299" y="1413761"/>
        <a:ext cx="858041" cy="428829"/>
      </dsp:txXfrm>
    </dsp:sp>
    <dsp:sp modelId="{07437855-17F5-4778-A23B-0977FC523D99}">
      <dsp:nvSpPr>
        <dsp:cNvPr id="0" name=""/>
        <dsp:cNvSpPr/>
      </dsp:nvSpPr>
      <dsp:spPr>
        <a:xfrm>
          <a:off x="2168942" y="1770905"/>
          <a:ext cx="1537552" cy="153763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2C52F0-5B27-4BB5-910E-3F3C55B114AD}">
      <dsp:nvSpPr>
        <dsp:cNvPr id="0" name=""/>
        <dsp:cNvSpPr/>
      </dsp:nvSpPr>
      <dsp:spPr>
        <a:xfrm>
          <a:off x="2517937" y="2241567"/>
          <a:ext cx="858041" cy="428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Five-Year Strategic Plan</a:t>
          </a:r>
        </a:p>
      </dsp:txBody>
      <dsp:txXfrm>
        <a:off x="2517937" y="2241567"/>
        <a:ext cx="858041" cy="428829"/>
      </dsp:txXfrm>
    </dsp:sp>
    <dsp:sp modelId="{29EDB702-4744-48D0-BF97-114EB5CCAC01}">
      <dsp:nvSpPr>
        <dsp:cNvPr id="0" name=""/>
        <dsp:cNvSpPr/>
      </dsp:nvSpPr>
      <dsp:spPr>
        <a:xfrm>
          <a:off x="1746562" y="2655861"/>
          <a:ext cx="1537552" cy="153763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554F92-B11F-44E3-9538-C1919BE712F8}">
      <dsp:nvSpPr>
        <dsp:cNvPr id="0" name=""/>
        <dsp:cNvSpPr/>
      </dsp:nvSpPr>
      <dsp:spPr>
        <a:xfrm>
          <a:off x="2079537" y="3179406"/>
          <a:ext cx="858041" cy="428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One-Year Action Plan</a:t>
          </a:r>
        </a:p>
      </dsp:txBody>
      <dsp:txXfrm>
        <a:off x="2079537" y="3179406"/>
        <a:ext cx="858041" cy="428829"/>
      </dsp:txXfrm>
    </dsp:sp>
    <dsp:sp modelId="{85AAA542-56EF-45A2-96F9-05B708AF0FDB}">
      <dsp:nvSpPr>
        <dsp:cNvPr id="0" name=""/>
        <dsp:cNvSpPr/>
      </dsp:nvSpPr>
      <dsp:spPr>
        <a:xfrm>
          <a:off x="2283018" y="3641572"/>
          <a:ext cx="1320951" cy="132172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39CE8C-12D1-4C7B-BCA5-2200DD7BB0F1}">
      <dsp:nvSpPr>
        <dsp:cNvPr id="0" name=""/>
        <dsp:cNvSpPr/>
      </dsp:nvSpPr>
      <dsp:spPr>
        <a:xfrm>
          <a:off x="2513175" y="4098195"/>
          <a:ext cx="858041" cy="428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Annual CAPER</a:t>
          </a:r>
        </a:p>
      </dsp:txBody>
      <dsp:txXfrm>
        <a:off x="2513175" y="4098195"/>
        <a:ext cx="858041" cy="4288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9D85E-939B-F44F-A06B-8ADEE0F99366}" type="datetimeFigureOut">
              <a:rPr lang="en-US" smtClean="0"/>
              <a:t>9/6/2023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D8527-D853-AA43-922D-46269FE724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463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D7CEB-8877-C748-AC58-FC405D8BA0F4}" type="datetimeFigureOut">
              <a:rPr lang="en-US" smtClean="0"/>
              <a:t>9/6/2023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FBD1CD-C9A7-3343-AB3F-0F32B4D81F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357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BD1CD-C9A7-3343-AB3F-0F32B4D81F2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050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7F027-54B3-4DEC-8743-C0820C66FD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686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7F027-54B3-4DEC-8743-C0820C66FD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926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7F027-54B3-4DEC-8743-C0820C66FD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804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157102"/>
          </a:xfrm>
          <a:prstGeom prst="rect">
            <a:avLst/>
          </a:prstGeo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375157"/>
            <a:ext cx="6858000" cy="48182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43000" y="3946525"/>
            <a:ext cx="6858000" cy="384843"/>
          </a:xfrm>
        </p:spPr>
        <p:txBody>
          <a:bodyPr anchor="b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43000" y="3279465"/>
            <a:ext cx="6858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4420914"/>
            <a:ext cx="6858000" cy="384843"/>
          </a:xfrm>
        </p:spPr>
        <p:txBody>
          <a:bodyPr anchor="b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16792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lumn with Chart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sz="quarter" idx="13" hasCustomPrompt="1"/>
          </p:nvPr>
        </p:nvSpPr>
        <p:spPr>
          <a:xfrm>
            <a:off x="721896" y="1100033"/>
            <a:ext cx="3516730" cy="4703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9"/>
          </p:nvPr>
        </p:nvSpPr>
        <p:spPr>
          <a:xfrm>
            <a:off x="4530749" y="1363802"/>
            <a:ext cx="3891357" cy="4025667"/>
          </a:xfrm>
        </p:spPr>
        <p:txBody>
          <a:bodyPr anchor="ctr"/>
          <a:lstStyle>
            <a:lvl1pPr marL="0" indent="0">
              <a:buNone/>
              <a:defRPr sz="1800" baseline="0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286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Graph with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sz="quarter" idx="13" hasCustomPrompt="1"/>
          </p:nvPr>
        </p:nvSpPr>
        <p:spPr>
          <a:xfrm>
            <a:off x="721896" y="5352254"/>
            <a:ext cx="7700210" cy="5087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9" hasCustomPrompt="1"/>
          </p:nvPr>
        </p:nvSpPr>
        <p:spPr>
          <a:xfrm>
            <a:off x="721896" y="1132146"/>
            <a:ext cx="7700210" cy="4049454"/>
          </a:xfrm>
        </p:spPr>
        <p:txBody>
          <a:bodyPr anchor="ctr">
            <a:normAutofit/>
          </a:bodyPr>
          <a:lstStyle>
            <a:lvl1pPr marL="0" indent="0">
              <a:buNone/>
              <a:defRPr sz="1800" baseline="0">
                <a:sym typeface="Wingdings"/>
              </a:defRPr>
            </a:lvl1pPr>
          </a:lstStyle>
          <a:p>
            <a:r>
              <a:rPr lang="en-US" dirty="0"/>
              <a:t>Click icon to create a chart/graph 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480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3080" y="5244887"/>
            <a:ext cx="3689643" cy="693798"/>
          </a:xfrm>
        </p:spPr>
        <p:txBody>
          <a:bodyPr anchor="t"/>
          <a:lstStyle>
            <a:lvl1pPr marL="0" indent="0">
              <a:buNone/>
              <a:defRPr sz="1350" b="0"/>
            </a:lvl1pPr>
            <a:lvl2pPr marL="257163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22507" y="5244887"/>
            <a:ext cx="3707814" cy="693798"/>
          </a:xfrm>
        </p:spPr>
        <p:txBody>
          <a:bodyPr anchor="t"/>
          <a:lstStyle>
            <a:lvl1pPr marL="0" indent="0">
              <a:buNone/>
              <a:defRPr sz="1350" b="0"/>
            </a:lvl1pPr>
            <a:lvl2pPr marL="257163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721895" y="1148159"/>
            <a:ext cx="3690780" cy="3960107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875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731326" y="1148159"/>
            <a:ext cx="3690780" cy="3960107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875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580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-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3080" y="1127534"/>
            <a:ext cx="3689643" cy="4693164"/>
          </a:xfrm>
        </p:spPr>
        <p:txBody>
          <a:bodyPr anchor="t"/>
          <a:lstStyle>
            <a:lvl1pPr marL="0" indent="0">
              <a:buNone/>
              <a:defRPr sz="1350" b="0"/>
            </a:lvl1pPr>
            <a:lvl2pPr marL="257163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731326" y="1127534"/>
            <a:ext cx="3690780" cy="4693164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875" baseline="0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910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1897" y="1237535"/>
            <a:ext cx="5169242" cy="4494671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First level text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  <a:p>
            <a:pPr lvl="3"/>
            <a:r>
              <a:rPr lang="en-US" dirty="0"/>
              <a:t>Fourth level text</a:t>
            </a:r>
          </a:p>
          <a:p>
            <a:pPr lvl="4"/>
            <a:r>
              <a:rPr lang="en-US" dirty="0"/>
              <a:t>Fifth level text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6029541" y="1243753"/>
            <a:ext cx="2392565" cy="1401124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13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6029541" y="2787417"/>
            <a:ext cx="2392565" cy="1401124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13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6029541" y="4331082"/>
            <a:ext cx="2392565" cy="1401124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13">
                <a:sym typeface="Wingding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814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665503"/>
            <a:ext cx="6858000" cy="2157102"/>
          </a:xfrm>
          <a:prstGeom prst="rect">
            <a:avLst/>
          </a:prstGeo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19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831898" y="3687731"/>
            <a:ext cx="7539533" cy="659493"/>
          </a:xfrm>
        </p:spPr>
        <p:txBody>
          <a:bodyPr anchor="b">
            <a:normAutofit/>
          </a:bodyPr>
          <a:lstStyle>
            <a:lvl1pPr marL="0" indent="0" algn="r">
              <a:buNone/>
              <a:defRPr sz="1350">
                <a:latin typeface="Garamond" charset="0"/>
                <a:ea typeface="Garamond" charset="0"/>
                <a:cs typeface="Garamond" charset="0"/>
              </a:defRPr>
            </a:lvl1pPr>
          </a:lstStyle>
          <a:p>
            <a:pPr lvl="0"/>
            <a:r>
              <a:rPr lang="en-US" dirty="0"/>
              <a:t>-Author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831898" y="693739"/>
            <a:ext cx="7538991" cy="2860734"/>
          </a:xfrm>
        </p:spPr>
        <p:txBody>
          <a:bodyPr anchor="b">
            <a:normAutofit/>
          </a:bodyPr>
          <a:lstStyle>
            <a:lvl1pPr marL="0" indent="0">
              <a:buNone/>
              <a:defRPr sz="2700" b="0" i="1">
                <a:latin typeface="Garamond" charset="0"/>
                <a:ea typeface="Garamond" charset="0"/>
                <a:cs typeface="Garamond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“Quote”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337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665505"/>
            <a:ext cx="6858000" cy="1531459"/>
          </a:xfrm>
          <a:prstGeom prst="rect">
            <a:avLst/>
          </a:prstGeom>
        </p:spPr>
        <p:txBody>
          <a:bodyPr anchor="b"/>
          <a:lstStyle>
            <a:lvl1pPr algn="l">
              <a:defRPr sz="4500" baseline="0"/>
            </a:lvl1pPr>
          </a:lstStyle>
          <a:p>
            <a:r>
              <a:rPr lang="en-US" dirty="0"/>
              <a:t>Final slide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1143001" y="3262032"/>
            <a:ext cx="6876261" cy="756271"/>
          </a:xfrm>
        </p:spPr>
        <p:txBody>
          <a:bodyPr anchor="b">
            <a:normAutofit/>
          </a:bodyPr>
          <a:lstStyle>
            <a:lvl1pPr marL="0" indent="0">
              <a:buNone/>
              <a:defRPr sz="27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143001" y="4018305"/>
            <a:ext cx="6876261" cy="1478165"/>
          </a:xfrm>
        </p:spPr>
        <p:txBody>
          <a:bodyPr anchor="b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Additional info</a:t>
            </a:r>
          </a:p>
        </p:txBody>
      </p:sp>
    </p:spTree>
    <p:extLst>
      <p:ext uri="{BB962C8B-B14F-4D97-AF65-F5344CB8AC3E}">
        <p14:creationId xmlns:p14="http://schemas.microsoft.com/office/powerpoint/2010/main" val="1636122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1895" y="365126"/>
            <a:ext cx="7700211" cy="673029"/>
          </a:xfrm>
        </p:spPr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202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ing, short under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21895" y="365126"/>
            <a:ext cx="7700211" cy="673029"/>
          </a:xfrm>
        </p:spPr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721895" y="1038154"/>
            <a:ext cx="4532468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600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21896" y="1120846"/>
            <a:ext cx="7700210" cy="4739180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en-US" dirty="0"/>
              <a:t>Point 1</a:t>
            </a:r>
          </a:p>
          <a:p>
            <a:pPr lvl="0"/>
            <a:r>
              <a:rPr lang="en-US" dirty="0"/>
              <a:t>Point 2</a:t>
            </a:r>
          </a:p>
          <a:p>
            <a:pPr lvl="0"/>
            <a:r>
              <a:rPr lang="en-US" dirty="0"/>
              <a:t>Point 3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72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2604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 slide, whit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aseline="0">
                <a:latin typeface="Arial" charset="0"/>
                <a:ea typeface="Arial" charset="0"/>
                <a:cs typeface="Arial" charset="0"/>
                <a:sym typeface="Wingdings"/>
              </a:defRPr>
            </a:lvl1pPr>
          </a:lstStyle>
          <a:p>
            <a:r>
              <a:rPr lang="en-US" dirty="0"/>
              <a:t>To place background image, click icon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174107" y="5981332"/>
            <a:ext cx="676656" cy="61264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wrap="none"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827762" y="6459485"/>
            <a:ext cx="7260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2563" y="6459485"/>
            <a:ext cx="57366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7226" y="6459485"/>
            <a:ext cx="428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97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08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full image,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aseline="0">
                <a:latin typeface="Arial" charset="0"/>
                <a:ea typeface="Arial" charset="0"/>
                <a:cs typeface="Arial" charset="0"/>
                <a:sym typeface="Wingdings"/>
              </a:defRPr>
            </a:lvl1pPr>
          </a:lstStyle>
          <a:p>
            <a:r>
              <a:rPr lang="en-US" dirty="0"/>
              <a:t>To place background image, click icon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04800" y="1594827"/>
            <a:ext cx="7694455" cy="476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" y="572203"/>
            <a:ext cx="7694455" cy="107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174107" y="5981332"/>
            <a:ext cx="676656" cy="61264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wrap="none"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7827762" y="6459485"/>
            <a:ext cx="726086" cy="365125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2563" y="6459485"/>
            <a:ext cx="5736698" cy="365125"/>
          </a:xfrm>
          <a:prstGeom prst="rect">
            <a:avLst/>
          </a:prstGeom>
        </p:spPr>
        <p:txBody>
          <a:bodyPr anchor="ctr"/>
          <a:lstStyle>
            <a:lvl1pPr algn="r">
              <a:defRPr sz="9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7226" y="6459485"/>
            <a:ext cx="428625" cy="365125"/>
          </a:xfrm>
          <a:prstGeom prst="rect">
            <a:avLst/>
          </a:prstGeom>
        </p:spPr>
        <p:txBody>
          <a:bodyPr anchor="ctr"/>
          <a:lstStyle>
            <a:lvl1pPr algn="r">
              <a:defRPr sz="9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759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08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full image,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aseline="0">
                <a:latin typeface="Arial" charset="0"/>
                <a:ea typeface="Arial" charset="0"/>
                <a:cs typeface="Arial" charset="0"/>
                <a:sym typeface="Wingdings"/>
              </a:defRPr>
            </a:lvl1pPr>
          </a:lstStyle>
          <a:p>
            <a:r>
              <a:rPr lang="en-US" dirty="0"/>
              <a:t>To place background image, click icon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04800" y="1594827"/>
            <a:ext cx="7694455" cy="476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005A5B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" y="572203"/>
            <a:ext cx="7694455" cy="107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>
                <a:solidFill>
                  <a:srgbClr val="005A5B"/>
                </a:solidFill>
                <a:latin typeface="Gill Sans" charset="0"/>
                <a:ea typeface="Gill Sans" charset="0"/>
                <a:cs typeface="Gill Sans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174107" y="5981332"/>
            <a:ext cx="676656" cy="61264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wrap="none"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0" y="6254496"/>
            <a:ext cx="9141714" cy="60350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827762" y="6459485"/>
            <a:ext cx="726086" cy="365125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2563" y="6459485"/>
            <a:ext cx="5736698" cy="365125"/>
          </a:xfrm>
          <a:prstGeom prst="rect">
            <a:avLst/>
          </a:prstGeom>
        </p:spPr>
        <p:txBody>
          <a:bodyPr anchor="ctr"/>
          <a:lstStyle>
            <a:lvl1pPr algn="r">
              <a:defRPr sz="900" b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7226" y="6459485"/>
            <a:ext cx="428625" cy="365125"/>
          </a:xfrm>
          <a:prstGeom prst="rect">
            <a:avLst/>
          </a:prstGeom>
        </p:spPr>
        <p:txBody>
          <a:bodyPr anchor="ctr"/>
          <a:lstStyle>
            <a:lvl1pPr algn="r">
              <a:defRPr sz="900" b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756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08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6478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717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157102"/>
          </a:xfrm>
          <a:prstGeom prst="rect">
            <a:avLst/>
          </a:prstGeo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375157"/>
            <a:ext cx="6858000" cy="48182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43000" y="3946525"/>
            <a:ext cx="6858000" cy="384843"/>
          </a:xfrm>
        </p:spPr>
        <p:txBody>
          <a:bodyPr anchor="b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/>
              <a:t>Presenter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43000" y="3279465"/>
            <a:ext cx="6858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4420914"/>
            <a:ext cx="6858000" cy="384843"/>
          </a:xfrm>
        </p:spPr>
        <p:txBody>
          <a:bodyPr anchor="b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080566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21896" y="1120846"/>
            <a:ext cx="7700210" cy="4739180"/>
          </a:xfrm>
        </p:spPr>
        <p:txBody>
          <a:bodyPr>
            <a:normAutofit/>
          </a:bodyPr>
          <a:lstStyle>
            <a:lvl1pPr>
              <a:defRPr sz="1500"/>
            </a:lvl1pPr>
          </a:lstStyle>
          <a:p>
            <a:pPr lvl="0"/>
            <a:r>
              <a:rPr lang="en-US" dirty="0"/>
              <a:t>Point 1</a:t>
            </a:r>
          </a:p>
          <a:p>
            <a:pPr lvl="0"/>
            <a:r>
              <a:rPr lang="en-US" dirty="0"/>
              <a:t>Point 2</a:t>
            </a:r>
          </a:p>
          <a:p>
            <a:pPr lvl="0"/>
            <a:r>
              <a:rPr lang="en-US" dirty="0"/>
              <a:t>Point 3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151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3073" y="5318791"/>
            <a:ext cx="7699046" cy="606090"/>
          </a:xfrm>
        </p:spPr>
        <p:txBody>
          <a:bodyPr anchor="t"/>
          <a:lstStyle>
            <a:lvl1pPr marL="0" indent="0">
              <a:buNone/>
              <a:defRPr sz="1350" b="0"/>
            </a:lvl1pPr>
            <a:lvl2pPr marL="257163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721896" y="1182536"/>
            <a:ext cx="7700210" cy="3991874"/>
          </a:xfrm>
          <a:solidFill>
            <a:schemeClr val="accent2">
              <a:alpha val="29804"/>
            </a:schemeClr>
          </a:solidFill>
        </p:spPr>
        <p:txBody>
          <a:bodyPr anchor="ctr"/>
          <a:lstStyle>
            <a:lvl1pPr marL="0" indent="0">
              <a:buNone/>
              <a:defRPr baseline="0">
                <a:sym typeface="Wingdings"/>
              </a:defRPr>
            </a:lvl1pPr>
          </a:lstStyle>
          <a:p>
            <a:r>
              <a:rPr lang="en-US" dirty="0"/>
              <a:t>To insert image here, click icon 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6648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/>
          <p:cNvSpPr>
            <a:spLocks noGrp="1"/>
          </p:cNvSpPr>
          <p:nvPr>
            <p:ph type="tbl" sz="quarter" idx="13" hasCustomPrompt="1"/>
          </p:nvPr>
        </p:nvSpPr>
        <p:spPr>
          <a:xfrm>
            <a:off x="721896" y="1155032"/>
            <a:ext cx="7690684" cy="4734491"/>
          </a:xfrm>
        </p:spPr>
        <p:txBody>
          <a:bodyPr anchor="ctr"/>
          <a:lstStyle>
            <a:lvl1pPr marL="0" indent="0">
              <a:buNone/>
              <a:defRPr baseline="0">
                <a:sym typeface="Wingdings"/>
              </a:defRPr>
            </a:lvl1pPr>
          </a:lstStyle>
          <a:p>
            <a:r>
              <a:rPr lang="en-US" dirty="0"/>
              <a:t>Click icon to create table 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599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3073" y="5318791"/>
            <a:ext cx="7699046" cy="606090"/>
          </a:xfrm>
        </p:spPr>
        <p:txBody>
          <a:bodyPr anchor="t"/>
          <a:lstStyle>
            <a:lvl1pPr marL="0" indent="0">
              <a:buNone/>
              <a:defRPr sz="1350" b="0"/>
            </a:lvl1pPr>
            <a:lvl2pPr marL="257163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721896" y="1182536"/>
            <a:ext cx="7700210" cy="3991874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800" baseline="0">
                <a:sym typeface="Wingdings"/>
              </a:defRPr>
            </a:lvl1pPr>
          </a:lstStyle>
          <a:p>
            <a:r>
              <a:rPr lang="en-US" dirty="0"/>
              <a:t>To insert image here, click icon 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334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/>
          <p:cNvSpPr>
            <a:spLocks noGrp="1"/>
          </p:cNvSpPr>
          <p:nvPr>
            <p:ph type="tbl" sz="quarter" idx="13"/>
          </p:nvPr>
        </p:nvSpPr>
        <p:spPr>
          <a:xfrm>
            <a:off x="721896" y="1182532"/>
            <a:ext cx="7700210" cy="3650725"/>
          </a:xfrm>
        </p:spPr>
        <p:txBody>
          <a:bodyPr anchor="ctr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aseline="0">
                <a:sym typeface="Wingdings"/>
              </a:defRPr>
            </a:lvl1pPr>
          </a:lstStyle>
          <a:p>
            <a:endParaRPr lang="en-US" dirty="0"/>
          </a:p>
          <a:p>
            <a:r>
              <a:rPr lang="en-US" dirty="0"/>
              <a:t>Click icon to create table  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21896" y="5012014"/>
            <a:ext cx="7690684" cy="87750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8969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idx="14"/>
          </p:nvPr>
        </p:nvSpPr>
        <p:spPr>
          <a:xfrm>
            <a:off x="721895" y="1230660"/>
            <a:ext cx="2392566" cy="4590038"/>
          </a:xfrm>
          <a:solidFill>
            <a:schemeClr val="accent2">
              <a:alpha val="29804"/>
            </a:schemeClr>
          </a:solidFill>
        </p:spPr>
        <p:txBody>
          <a:bodyPr anchor="ctr">
            <a:normAutofit/>
          </a:bodyPr>
          <a:lstStyle>
            <a:lvl1pPr marL="0" indent="0">
              <a:buNone/>
              <a:defRPr sz="1050" spc="0" baseline="0">
                <a:sym typeface="Wingdings"/>
              </a:defRPr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5"/>
          </p:nvPr>
        </p:nvSpPr>
        <p:spPr>
          <a:xfrm>
            <a:off x="3375717" y="1230660"/>
            <a:ext cx="2392566" cy="4590038"/>
          </a:xfrm>
          <a:solidFill>
            <a:schemeClr val="accent2">
              <a:alpha val="29804"/>
            </a:schemeClr>
          </a:solidFill>
        </p:spPr>
        <p:txBody>
          <a:bodyPr anchor="ctr">
            <a:normAutofit/>
          </a:bodyPr>
          <a:lstStyle>
            <a:lvl1pPr marL="0" indent="0">
              <a:buNone/>
              <a:defRPr sz="1050">
                <a:sym typeface="Wingdings"/>
              </a:defRPr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6"/>
          </p:nvPr>
        </p:nvSpPr>
        <p:spPr>
          <a:xfrm>
            <a:off x="6029539" y="1230651"/>
            <a:ext cx="2392566" cy="4590038"/>
          </a:xfrm>
          <a:solidFill>
            <a:schemeClr val="accent2">
              <a:alpha val="29804"/>
            </a:schemeClr>
          </a:solidFill>
        </p:spPr>
        <p:txBody>
          <a:bodyPr anchor="ctr">
            <a:normAutofit/>
          </a:bodyPr>
          <a:lstStyle>
            <a:lvl1pPr marL="0" indent="0">
              <a:buNone/>
              <a:defRPr sz="1050">
                <a:sym typeface="Wingdings"/>
              </a:defRPr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6221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-1 text,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idx="15"/>
          </p:nvPr>
        </p:nvSpPr>
        <p:spPr>
          <a:xfrm>
            <a:off x="3310572" y="1230660"/>
            <a:ext cx="2457711" cy="4609702"/>
          </a:xfrm>
          <a:solidFill>
            <a:schemeClr val="accent2">
              <a:alpha val="29804"/>
            </a:schemeClr>
          </a:solidFill>
        </p:spPr>
        <p:txBody>
          <a:bodyPr anchor="ctr">
            <a:normAutofit/>
          </a:bodyPr>
          <a:lstStyle>
            <a:lvl1pPr marL="0" indent="0">
              <a:buNone/>
              <a:defRPr sz="1050">
                <a:sym typeface="Wingdings"/>
              </a:defRPr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6"/>
          </p:nvPr>
        </p:nvSpPr>
        <p:spPr>
          <a:xfrm>
            <a:off x="5964394" y="1230652"/>
            <a:ext cx="2457711" cy="4609702"/>
          </a:xfrm>
          <a:solidFill>
            <a:schemeClr val="accent2">
              <a:alpha val="29804"/>
            </a:schemeClr>
          </a:solidFill>
        </p:spPr>
        <p:txBody>
          <a:bodyPr anchor="ctr">
            <a:normAutofit/>
          </a:bodyPr>
          <a:lstStyle>
            <a:lvl1pPr marL="0" indent="0">
              <a:buNone/>
              <a:defRPr sz="1050">
                <a:sym typeface="Wingdings"/>
              </a:defRPr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721896" y="1230651"/>
            <a:ext cx="2351505" cy="461015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8358096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21896" y="1120847"/>
            <a:ext cx="7700210" cy="472934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First level text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  <a:p>
            <a:pPr lvl="3"/>
            <a:r>
              <a:rPr lang="en-US" dirty="0"/>
              <a:t>Fourth level text</a:t>
            </a:r>
          </a:p>
          <a:p>
            <a:pPr lvl="4"/>
            <a:r>
              <a:rPr lang="en-US" dirty="0"/>
              <a:t>Fifth level text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9201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1896" y="1127527"/>
            <a:ext cx="3687530" cy="4722664"/>
          </a:xfrm>
        </p:spPr>
        <p:txBody>
          <a:bodyPr/>
          <a:lstStyle>
            <a:lvl1pPr marL="214313" indent="-214313">
              <a:lnSpc>
                <a:spcPct val="100000"/>
              </a:lnSpc>
              <a:buFont typeface="Arial" charset="0"/>
              <a:buChar char="•"/>
              <a:defRPr baseline="0"/>
            </a:lvl1pPr>
            <a:lvl2pPr marL="257162" indent="0">
              <a:buFont typeface="Arial" charset="0"/>
              <a:buNone/>
              <a:defRPr/>
            </a:lvl2pPr>
            <a:lvl3pPr marL="514324" indent="0">
              <a:buFont typeface="Arial" charset="0"/>
              <a:buNone/>
              <a:defRPr/>
            </a:lvl3pPr>
            <a:lvl4pPr marL="771486" indent="0">
              <a:buFont typeface="Arial" charset="0"/>
              <a:buNone/>
              <a:defRPr/>
            </a:lvl4pPr>
            <a:lvl5pPr marL="1028649" indent="0">
              <a:buFont typeface="Arial" charset="0"/>
              <a:buNone/>
              <a:defRPr/>
            </a:lvl5pPr>
          </a:lstStyle>
          <a:p>
            <a:pPr lvl="0"/>
            <a:r>
              <a:rPr lang="en-US" dirty="0"/>
              <a:t>Point 1</a:t>
            </a:r>
          </a:p>
          <a:p>
            <a:pPr lvl="0"/>
            <a:r>
              <a:rPr lang="en-US" dirty="0"/>
              <a:t>Point 2</a:t>
            </a:r>
          </a:p>
          <a:p>
            <a:pPr lvl="0"/>
            <a:r>
              <a:rPr lang="en-US" dirty="0"/>
              <a:t>Point 3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734576" y="1127531"/>
            <a:ext cx="3687530" cy="4722663"/>
          </a:xfrm>
        </p:spPr>
        <p:txBody>
          <a:bodyPr/>
          <a:lstStyle>
            <a:lvl1pPr marL="214313" indent="-214313">
              <a:buFont typeface="Arial" charset="0"/>
              <a:buChar char="•"/>
              <a:defRPr/>
            </a:lvl1pPr>
          </a:lstStyle>
          <a:p>
            <a:pPr lvl="0"/>
            <a:r>
              <a:rPr lang="en-US" dirty="0"/>
              <a:t>Point 1</a:t>
            </a:r>
          </a:p>
          <a:p>
            <a:pPr lvl="0"/>
            <a:r>
              <a:rPr lang="en-US" dirty="0"/>
              <a:t>Point 2</a:t>
            </a:r>
          </a:p>
          <a:p>
            <a:pPr lvl="0"/>
            <a:r>
              <a:rPr lang="en-US" dirty="0"/>
              <a:t>Point 3</a:t>
            </a:r>
          </a:p>
          <a:p>
            <a:pPr lvl="0"/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2481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lumn with Chart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sz="quarter" idx="13" hasCustomPrompt="1"/>
          </p:nvPr>
        </p:nvSpPr>
        <p:spPr>
          <a:xfrm>
            <a:off x="721896" y="1100033"/>
            <a:ext cx="3516730" cy="4703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9"/>
          </p:nvPr>
        </p:nvSpPr>
        <p:spPr>
          <a:xfrm>
            <a:off x="4530749" y="1766924"/>
            <a:ext cx="3891357" cy="4025667"/>
          </a:xfrm>
        </p:spPr>
        <p:txBody>
          <a:bodyPr anchor="ctr"/>
          <a:lstStyle>
            <a:lvl1pPr marL="0" indent="0">
              <a:buNone/>
              <a:defRPr sz="1800" baseline="0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13" name="Content Placeholder 19"/>
          <p:cNvSpPr>
            <a:spLocks noGrp="1"/>
          </p:cNvSpPr>
          <p:nvPr>
            <p:ph sz="quarter" idx="20" hasCustomPrompt="1"/>
          </p:nvPr>
        </p:nvSpPr>
        <p:spPr>
          <a:xfrm>
            <a:off x="4530749" y="1100033"/>
            <a:ext cx="3891357" cy="605015"/>
          </a:xfrm>
        </p:spPr>
        <p:txBody>
          <a:bodyPr anchor="t"/>
          <a:lstStyle>
            <a:lvl1pPr marL="0" indent="0">
              <a:buNone/>
              <a:defRPr b="1">
                <a:solidFill>
                  <a:srgbClr val="005A5B"/>
                </a:solidFill>
              </a:defRPr>
            </a:lvl1pPr>
          </a:lstStyle>
          <a:p>
            <a:pPr lvl="0"/>
            <a:r>
              <a:rPr lang="en-US" dirty="0"/>
              <a:t>Chart/graph title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2736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Graph with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sz="quarter" idx="13" hasCustomPrompt="1"/>
          </p:nvPr>
        </p:nvSpPr>
        <p:spPr>
          <a:xfrm>
            <a:off x="721896" y="5352254"/>
            <a:ext cx="7700210" cy="5087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9" hasCustomPrompt="1"/>
          </p:nvPr>
        </p:nvSpPr>
        <p:spPr>
          <a:xfrm>
            <a:off x="721896" y="1132146"/>
            <a:ext cx="7700210" cy="4049454"/>
          </a:xfrm>
        </p:spPr>
        <p:txBody>
          <a:bodyPr anchor="ctr">
            <a:normAutofit/>
          </a:bodyPr>
          <a:lstStyle>
            <a:lvl1pPr marL="0" indent="0">
              <a:buNone/>
              <a:defRPr sz="1800" baseline="0">
                <a:sym typeface="Wingdings"/>
              </a:defRPr>
            </a:lvl1pPr>
          </a:lstStyle>
          <a:p>
            <a:r>
              <a:rPr lang="en-US" dirty="0"/>
              <a:t>Click icon to create a chart/graph 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9135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3080" y="5244887"/>
            <a:ext cx="3689643" cy="693798"/>
          </a:xfrm>
        </p:spPr>
        <p:txBody>
          <a:bodyPr anchor="t"/>
          <a:lstStyle>
            <a:lvl1pPr marL="0" indent="0">
              <a:buNone/>
              <a:defRPr sz="1350" b="0"/>
            </a:lvl1pPr>
            <a:lvl2pPr marL="257163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22507" y="5244887"/>
            <a:ext cx="3707814" cy="693798"/>
          </a:xfrm>
        </p:spPr>
        <p:txBody>
          <a:bodyPr anchor="t"/>
          <a:lstStyle>
            <a:lvl1pPr marL="0" indent="0">
              <a:buNone/>
              <a:defRPr sz="1350" b="0"/>
            </a:lvl1pPr>
            <a:lvl2pPr marL="257163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721895" y="1148159"/>
            <a:ext cx="3690780" cy="3960107"/>
          </a:xfrm>
          <a:solidFill>
            <a:schemeClr val="accent2">
              <a:alpha val="29804"/>
            </a:schemeClr>
          </a:solidFill>
        </p:spPr>
        <p:txBody>
          <a:bodyPr anchor="ctr">
            <a:normAutofit/>
          </a:bodyPr>
          <a:lstStyle>
            <a:lvl1pPr marL="0" indent="0">
              <a:buNone/>
              <a:defRPr sz="1875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731326" y="1148159"/>
            <a:ext cx="3690780" cy="3960107"/>
          </a:xfrm>
          <a:solidFill>
            <a:schemeClr val="accent2">
              <a:alpha val="29804"/>
            </a:schemeClr>
          </a:solidFill>
        </p:spPr>
        <p:txBody>
          <a:bodyPr anchor="ctr">
            <a:normAutofit/>
          </a:bodyPr>
          <a:lstStyle>
            <a:lvl1pPr marL="0" indent="0">
              <a:buNone/>
              <a:defRPr sz="1875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1430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-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3080" y="1127534"/>
            <a:ext cx="3689643" cy="4693164"/>
          </a:xfrm>
        </p:spPr>
        <p:txBody>
          <a:bodyPr anchor="t"/>
          <a:lstStyle>
            <a:lvl1pPr marL="0" indent="0">
              <a:buNone/>
              <a:defRPr sz="1350" b="0"/>
            </a:lvl1pPr>
            <a:lvl2pPr marL="257163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731326" y="1127534"/>
            <a:ext cx="3690780" cy="4693164"/>
          </a:xfrm>
          <a:solidFill>
            <a:schemeClr val="accent2">
              <a:alpha val="29804"/>
            </a:schemeClr>
          </a:solidFill>
        </p:spPr>
        <p:txBody>
          <a:bodyPr anchor="ctr">
            <a:normAutofit/>
          </a:bodyPr>
          <a:lstStyle>
            <a:lvl1pPr marL="0" indent="0">
              <a:buNone/>
              <a:defRPr sz="1875" baseline="0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45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1897" y="1237535"/>
            <a:ext cx="5169242" cy="4494671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First level text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  <a:p>
            <a:pPr lvl="3"/>
            <a:r>
              <a:rPr lang="en-US" dirty="0"/>
              <a:t>Fourth level text</a:t>
            </a:r>
          </a:p>
          <a:p>
            <a:pPr lvl="4"/>
            <a:r>
              <a:rPr lang="en-US" dirty="0"/>
              <a:t>Fifth level text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6029541" y="1243753"/>
            <a:ext cx="2392565" cy="1401124"/>
          </a:xfrm>
          <a:solidFill>
            <a:schemeClr val="accent2">
              <a:alpha val="29804"/>
            </a:schemeClr>
          </a:solidFill>
        </p:spPr>
        <p:txBody>
          <a:bodyPr anchor="ctr">
            <a:normAutofit/>
          </a:bodyPr>
          <a:lstStyle>
            <a:lvl1pPr marL="0" indent="0">
              <a:buNone/>
              <a:defRPr sz="1013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6029541" y="2787417"/>
            <a:ext cx="2392565" cy="1401124"/>
          </a:xfrm>
          <a:solidFill>
            <a:schemeClr val="accent2">
              <a:alpha val="29804"/>
            </a:schemeClr>
          </a:solidFill>
        </p:spPr>
        <p:txBody>
          <a:bodyPr anchor="ctr">
            <a:normAutofit/>
          </a:bodyPr>
          <a:lstStyle>
            <a:lvl1pPr marL="0" indent="0">
              <a:buNone/>
              <a:defRPr sz="1013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6029541" y="4331082"/>
            <a:ext cx="2392565" cy="1401124"/>
          </a:xfrm>
          <a:solidFill>
            <a:schemeClr val="accent2">
              <a:alpha val="29804"/>
            </a:schemeClr>
          </a:solidFill>
        </p:spPr>
        <p:txBody>
          <a:bodyPr anchor="ctr">
            <a:normAutofit/>
          </a:bodyPr>
          <a:lstStyle>
            <a:lvl1pPr marL="0" indent="0">
              <a:buNone/>
              <a:defRPr sz="1013">
                <a:sym typeface="Wingding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637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/>
          <p:cNvSpPr>
            <a:spLocks noGrp="1"/>
          </p:cNvSpPr>
          <p:nvPr>
            <p:ph type="tbl" sz="quarter" idx="13" hasCustomPrompt="1"/>
          </p:nvPr>
        </p:nvSpPr>
        <p:spPr>
          <a:xfrm>
            <a:off x="721896" y="1155032"/>
            <a:ext cx="7690684" cy="4734491"/>
          </a:xfrm>
        </p:spPr>
        <p:txBody>
          <a:bodyPr anchor="ctr"/>
          <a:lstStyle>
            <a:lvl1pPr marL="0" indent="0">
              <a:buNone/>
              <a:defRPr baseline="0">
                <a:sym typeface="Wingdings"/>
              </a:defRPr>
            </a:lvl1pPr>
          </a:lstStyle>
          <a:p>
            <a:r>
              <a:rPr lang="en-US" dirty="0"/>
              <a:t>Click icon to create table 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1929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43FD2-95EA-4388-809F-FC9F52E5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ACAC3-6EE7-4DC4-8C4A-25491A597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4538B2-C6E9-4B75-88D6-A5090D244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59DFDD-93AF-47BD-97E2-400E10987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E7E2BB-F2F5-4300-8CFB-2829C1F0C9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1BBAB3-F405-473E-99D2-DFD19CF07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52088E-8BE5-473A-815A-761196ED1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C28067-5F6B-463C-9249-A9AF66207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3BC3C-7891-4636-9C9A-FC4D76138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802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665503"/>
            <a:ext cx="6858000" cy="2157102"/>
          </a:xfrm>
          <a:prstGeom prst="rect">
            <a:avLst/>
          </a:prstGeo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8421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831898" y="3687731"/>
            <a:ext cx="7539533" cy="659493"/>
          </a:xfrm>
        </p:spPr>
        <p:txBody>
          <a:bodyPr anchor="b">
            <a:normAutofit/>
          </a:bodyPr>
          <a:lstStyle>
            <a:lvl1pPr marL="0" indent="0" algn="r">
              <a:buNone/>
              <a:defRPr sz="1350">
                <a:latin typeface="Minion Pro" charset="0"/>
                <a:ea typeface="Minion Pro" charset="0"/>
                <a:cs typeface="Minion Pro" charset="0"/>
              </a:defRPr>
            </a:lvl1pPr>
          </a:lstStyle>
          <a:p>
            <a:pPr lvl="0"/>
            <a:r>
              <a:rPr lang="en-US" dirty="0"/>
              <a:t>-Author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831898" y="693739"/>
            <a:ext cx="7538991" cy="2860734"/>
          </a:xfrm>
        </p:spPr>
        <p:txBody>
          <a:bodyPr anchor="b">
            <a:normAutofit/>
          </a:bodyPr>
          <a:lstStyle>
            <a:lvl1pPr marL="0" indent="0">
              <a:buNone/>
              <a:defRPr sz="2700" b="0" i="1">
                <a:latin typeface="Minion Pro" charset="0"/>
                <a:ea typeface="Minion Pro" charset="0"/>
                <a:cs typeface="Minion Pro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“Quote”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857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665505"/>
            <a:ext cx="6858000" cy="1531459"/>
          </a:xfrm>
          <a:prstGeom prst="rect">
            <a:avLst/>
          </a:prstGeom>
        </p:spPr>
        <p:txBody>
          <a:bodyPr anchor="b"/>
          <a:lstStyle>
            <a:lvl1pPr algn="l">
              <a:defRPr sz="4500" baseline="0"/>
            </a:lvl1pPr>
          </a:lstStyle>
          <a:p>
            <a:r>
              <a:rPr lang="en-US" dirty="0"/>
              <a:t>Final slide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1143001" y="3262032"/>
            <a:ext cx="6876261" cy="756271"/>
          </a:xfrm>
        </p:spPr>
        <p:txBody>
          <a:bodyPr anchor="b">
            <a:normAutofit/>
          </a:bodyPr>
          <a:lstStyle>
            <a:lvl1pPr marL="0" indent="0">
              <a:buNone/>
              <a:defRPr sz="27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Subhead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143001" y="4018305"/>
            <a:ext cx="6876261" cy="1478165"/>
          </a:xfrm>
        </p:spPr>
        <p:txBody>
          <a:bodyPr anchor="b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Additional info</a:t>
            </a:r>
          </a:p>
        </p:txBody>
      </p:sp>
    </p:spTree>
    <p:extLst>
      <p:ext uri="{BB962C8B-B14F-4D97-AF65-F5344CB8AC3E}">
        <p14:creationId xmlns:p14="http://schemas.microsoft.com/office/powerpoint/2010/main" val="31344561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157102"/>
          </a:xfrm>
          <a:prstGeom prst="rect">
            <a:avLst/>
          </a:prstGeo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375157"/>
            <a:ext cx="6858000" cy="48182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43000" y="3946525"/>
            <a:ext cx="6858000" cy="384843"/>
          </a:xfrm>
        </p:spPr>
        <p:txBody>
          <a:bodyPr anchor="b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43000" y="3279465"/>
            <a:ext cx="6858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4420914"/>
            <a:ext cx="6858000" cy="384843"/>
          </a:xfrm>
        </p:spPr>
        <p:txBody>
          <a:bodyPr anchor="b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1595379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21896" y="1120846"/>
            <a:ext cx="7700210" cy="4739180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en-US" dirty="0"/>
              <a:t>Point 1</a:t>
            </a:r>
          </a:p>
          <a:p>
            <a:pPr lvl="0"/>
            <a:r>
              <a:rPr lang="en-US" dirty="0"/>
              <a:t>Point 2</a:t>
            </a:r>
          </a:p>
          <a:p>
            <a:pPr lvl="0"/>
            <a:r>
              <a:rPr lang="en-US" dirty="0"/>
              <a:t>Point 3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0396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3073" y="5318791"/>
            <a:ext cx="7699046" cy="606090"/>
          </a:xfrm>
        </p:spPr>
        <p:txBody>
          <a:bodyPr anchor="t"/>
          <a:lstStyle>
            <a:lvl1pPr marL="0" indent="0">
              <a:buNone/>
              <a:defRPr sz="1350" b="0"/>
            </a:lvl1pPr>
            <a:lvl2pPr marL="257163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721896" y="1182536"/>
            <a:ext cx="7700210" cy="3991874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800" baseline="0">
                <a:sym typeface="Wingdings"/>
              </a:defRPr>
            </a:lvl1pPr>
          </a:lstStyle>
          <a:p>
            <a:r>
              <a:rPr lang="en-US" dirty="0"/>
              <a:t>To insert image here, click icon 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4884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/>
          <p:cNvSpPr>
            <a:spLocks noGrp="1"/>
          </p:cNvSpPr>
          <p:nvPr>
            <p:ph type="tbl" sz="quarter" idx="13" hasCustomPrompt="1"/>
          </p:nvPr>
        </p:nvSpPr>
        <p:spPr>
          <a:xfrm>
            <a:off x="721896" y="1155032"/>
            <a:ext cx="7690684" cy="4734491"/>
          </a:xfrm>
        </p:spPr>
        <p:txBody>
          <a:bodyPr anchor="ctr"/>
          <a:lstStyle>
            <a:lvl1pPr marL="0" indent="0">
              <a:buNone/>
              <a:defRPr baseline="0">
                <a:sym typeface="Wingdings"/>
              </a:defRPr>
            </a:lvl1pPr>
          </a:lstStyle>
          <a:p>
            <a:r>
              <a:rPr lang="en-US" dirty="0"/>
              <a:t>Click icon to create table 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7949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/>
          <p:cNvSpPr>
            <a:spLocks noGrp="1"/>
          </p:cNvSpPr>
          <p:nvPr>
            <p:ph type="tbl" sz="quarter" idx="13"/>
          </p:nvPr>
        </p:nvSpPr>
        <p:spPr>
          <a:xfrm>
            <a:off x="721896" y="1182532"/>
            <a:ext cx="7700210" cy="3650725"/>
          </a:xfrm>
        </p:spPr>
        <p:txBody>
          <a:bodyPr anchor="ctr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aseline="0">
                <a:sym typeface="Wingdings"/>
              </a:defRPr>
            </a:lvl1pPr>
          </a:lstStyle>
          <a:p>
            <a:endParaRPr lang="en-US" dirty="0"/>
          </a:p>
          <a:p>
            <a:r>
              <a:rPr lang="en-US" dirty="0"/>
              <a:t>Click icon to create table  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21896" y="5012014"/>
            <a:ext cx="7690684" cy="87750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208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idx="14"/>
          </p:nvPr>
        </p:nvSpPr>
        <p:spPr>
          <a:xfrm>
            <a:off x="721895" y="1230660"/>
            <a:ext cx="2392566" cy="4590038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50" spc="0" baseline="0">
                <a:sym typeface="Wingdings"/>
              </a:defRPr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5"/>
          </p:nvPr>
        </p:nvSpPr>
        <p:spPr>
          <a:xfrm>
            <a:off x="3375717" y="1230660"/>
            <a:ext cx="2392566" cy="4590038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50">
                <a:sym typeface="Wingdings"/>
              </a:defRPr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6"/>
          </p:nvPr>
        </p:nvSpPr>
        <p:spPr>
          <a:xfrm>
            <a:off x="6029539" y="1230651"/>
            <a:ext cx="2392566" cy="4590038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50">
                <a:sym typeface="Wingdings"/>
              </a:defRPr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751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/>
          <p:cNvSpPr>
            <a:spLocks noGrp="1"/>
          </p:cNvSpPr>
          <p:nvPr>
            <p:ph type="tbl" sz="quarter" idx="13"/>
          </p:nvPr>
        </p:nvSpPr>
        <p:spPr>
          <a:xfrm>
            <a:off x="721896" y="1182532"/>
            <a:ext cx="7700210" cy="3650725"/>
          </a:xfrm>
        </p:spPr>
        <p:txBody>
          <a:bodyPr anchor="ctr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aseline="0">
                <a:sym typeface="Wingdings"/>
              </a:defRPr>
            </a:lvl1pPr>
          </a:lstStyle>
          <a:p>
            <a:endParaRPr lang="en-US" dirty="0"/>
          </a:p>
          <a:p>
            <a:r>
              <a:rPr lang="en-US" dirty="0"/>
              <a:t>Click icon to create table  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21896" y="5012014"/>
            <a:ext cx="7690684" cy="87750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20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-1 text,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idx="15"/>
          </p:nvPr>
        </p:nvSpPr>
        <p:spPr>
          <a:xfrm>
            <a:off x="3310572" y="1230660"/>
            <a:ext cx="2457711" cy="4609702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50">
                <a:sym typeface="Wingdings"/>
              </a:defRPr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6"/>
          </p:nvPr>
        </p:nvSpPr>
        <p:spPr>
          <a:xfrm>
            <a:off x="5964394" y="1230652"/>
            <a:ext cx="2457711" cy="4609702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50">
                <a:sym typeface="Wingdings"/>
              </a:defRPr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721896" y="1230651"/>
            <a:ext cx="2351505" cy="461015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210309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21896" y="1120847"/>
            <a:ext cx="7700210" cy="472934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First level text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  <a:p>
            <a:pPr lvl="3"/>
            <a:r>
              <a:rPr lang="en-US" dirty="0"/>
              <a:t>Fourth level text</a:t>
            </a:r>
          </a:p>
          <a:p>
            <a:pPr lvl="4"/>
            <a:r>
              <a:rPr lang="en-US" dirty="0"/>
              <a:t>Fifth level text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5594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1896" y="1127527"/>
            <a:ext cx="3687530" cy="4722664"/>
          </a:xfrm>
        </p:spPr>
        <p:txBody>
          <a:bodyPr/>
          <a:lstStyle>
            <a:lvl1pPr marL="214313" indent="-214313">
              <a:lnSpc>
                <a:spcPct val="100000"/>
              </a:lnSpc>
              <a:buFont typeface="Arial" charset="0"/>
              <a:buChar char="•"/>
              <a:defRPr baseline="0"/>
            </a:lvl1pPr>
            <a:lvl2pPr marL="257162" indent="0">
              <a:buFont typeface="Arial" charset="0"/>
              <a:buNone/>
              <a:defRPr/>
            </a:lvl2pPr>
            <a:lvl3pPr marL="514324" indent="0">
              <a:buFont typeface="Arial" charset="0"/>
              <a:buNone/>
              <a:defRPr/>
            </a:lvl3pPr>
            <a:lvl4pPr marL="771486" indent="0">
              <a:buFont typeface="Arial" charset="0"/>
              <a:buNone/>
              <a:defRPr/>
            </a:lvl4pPr>
            <a:lvl5pPr marL="1028649" indent="0">
              <a:buFont typeface="Arial" charset="0"/>
              <a:buNone/>
              <a:defRPr/>
            </a:lvl5pPr>
          </a:lstStyle>
          <a:p>
            <a:pPr lvl="0"/>
            <a:r>
              <a:rPr lang="en-US" dirty="0"/>
              <a:t>Point 1</a:t>
            </a:r>
          </a:p>
          <a:p>
            <a:pPr lvl="0"/>
            <a:r>
              <a:rPr lang="en-US" dirty="0"/>
              <a:t>Point 2</a:t>
            </a:r>
          </a:p>
          <a:p>
            <a:pPr lvl="0"/>
            <a:r>
              <a:rPr lang="en-US" dirty="0"/>
              <a:t>Point 3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734576" y="1127531"/>
            <a:ext cx="3687530" cy="4722663"/>
          </a:xfrm>
        </p:spPr>
        <p:txBody>
          <a:bodyPr/>
          <a:lstStyle>
            <a:lvl1pPr marL="214313" indent="-214313">
              <a:buFont typeface="Arial" charset="0"/>
              <a:buChar char="•"/>
              <a:defRPr/>
            </a:lvl1pPr>
          </a:lstStyle>
          <a:p>
            <a:pPr lvl="0"/>
            <a:r>
              <a:rPr lang="en-US" dirty="0"/>
              <a:t>Point 1</a:t>
            </a:r>
          </a:p>
          <a:p>
            <a:pPr lvl="0"/>
            <a:r>
              <a:rPr lang="en-US" dirty="0"/>
              <a:t>Point 2</a:t>
            </a:r>
          </a:p>
          <a:p>
            <a:pPr lvl="0"/>
            <a:r>
              <a:rPr lang="en-US" dirty="0"/>
              <a:t>Point 3</a:t>
            </a:r>
          </a:p>
          <a:p>
            <a:pPr lvl="0"/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2063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lumn with Chart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sz="quarter" idx="13" hasCustomPrompt="1"/>
          </p:nvPr>
        </p:nvSpPr>
        <p:spPr>
          <a:xfrm>
            <a:off x="721896" y="1100033"/>
            <a:ext cx="3516730" cy="4703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9"/>
          </p:nvPr>
        </p:nvSpPr>
        <p:spPr>
          <a:xfrm>
            <a:off x="4530749" y="1363802"/>
            <a:ext cx="3891357" cy="4025667"/>
          </a:xfrm>
        </p:spPr>
        <p:txBody>
          <a:bodyPr anchor="ctr"/>
          <a:lstStyle>
            <a:lvl1pPr marL="0" indent="0">
              <a:buNone/>
              <a:defRPr sz="1800" baseline="0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5218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Graph with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sz="quarter" idx="13" hasCustomPrompt="1"/>
          </p:nvPr>
        </p:nvSpPr>
        <p:spPr>
          <a:xfrm>
            <a:off x="721896" y="5352254"/>
            <a:ext cx="7700210" cy="5087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9" hasCustomPrompt="1"/>
          </p:nvPr>
        </p:nvSpPr>
        <p:spPr>
          <a:xfrm>
            <a:off x="721896" y="1132146"/>
            <a:ext cx="7700210" cy="4049454"/>
          </a:xfrm>
        </p:spPr>
        <p:txBody>
          <a:bodyPr anchor="ctr">
            <a:normAutofit/>
          </a:bodyPr>
          <a:lstStyle>
            <a:lvl1pPr marL="0" indent="0">
              <a:buNone/>
              <a:defRPr sz="1800" baseline="0">
                <a:sym typeface="Wingdings"/>
              </a:defRPr>
            </a:lvl1pPr>
          </a:lstStyle>
          <a:p>
            <a:r>
              <a:rPr lang="en-US" dirty="0"/>
              <a:t>Click icon to create a chart/graph 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0035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3080" y="5244887"/>
            <a:ext cx="3689643" cy="693798"/>
          </a:xfrm>
        </p:spPr>
        <p:txBody>
          <a:bodyPr anchor="t"/>
          <a:lstStyle>
            <a:lvl1pPr marL="0" indent="0">
              <a:buNone/>
              <a:defRPr sz="1350" b="0"/>
            </a:lvl1pPr>
            <a:lvl2pPr marL="257163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22507" y="5244887"/>
            <a:ext cx="3707814" cy="693798"/>
          </a:xfrm>
        </p:spPr>
        <p:txBody>
          <a:bodyPr anchor="t"/>
          <a:lstStyle>
            <a:lvl1pPr marL="0" indent="0">
              <a:buNone/>
              <a:defRPr sz="1350" b="0"/>
            </a:lvl1pPr>
            <a:lvl2pPr marL="257163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721895" y="1148159"/>
            <a:ext cx="3690780" cy="3960107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875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731326" y="1148159"/>
            <a:ext cx="3690780" cy="3960107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875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312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-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3080" y="1127534"/>
            <a:ext cx="3689643" cy="4693164"/>
          </a:xfrm>
        </p:spPr>
        <p:txBody>
          <a:bodyPr anchor="t"/>
          <a:lstStyle>
            <a:lvl1pPr marL="0" indent="0">
              <a:buNone/>
              <a:defRPr sz="1350" b="0"/>
            </a:lvl1pPr>
            <a:lvl2pPr marL="257163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731326" y="1127534"/>
            <a:ext cx="3690780" cy="4693164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875" baseline="0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6060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1897" y="1237535"/>
            <a:ext cx="5169242" cy="4494671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First level text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  <a:p>
            <a:pPr lvl="3"/>
            <a:r>
              <a:rPr lang="en-US" dirty="0"/>
              <a:t>Fourth level text</a:t>
            </a:r>
          </a:p>
          <a:p>
            <a:pPr lvl="4"/>
            <a:r>
              <a:rPr lang="en-US" dirty="0"/>
              <a:t>Fifth level text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6029541" y="1243753"/>
            <a:ext cx="2392565" cy="1401124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13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6029541" y="2787417"/>
            <a:ext cx="2392565" cy="1401124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13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6029541" y="4331082"/>
            <a:ext cx="2392565" cy="1401124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13">
                <a:sym typeface="Wingding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0984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/ Right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8118C35-17BE-44CA-AAFE-50BD5504F5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0500" y="533400"/>
            <a:ext cx="5143500" cy="5715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6905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/ Contact Inf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4880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idx="14"/>
          </p:nvPr>
        </p:nvSpPr>
        <p:spPr>
          <a:xfrm>
            <a:off x="721895" y="1230660"/>
            <a:ext cx="2392566" cy="4590038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50" spc="0" baseline="0">
                <a:sym typeface="Wingdings"/>
              </a:defRPr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5"/>
          </p:nvPr>
        </p:nvSpPr>
        <p:spPr>
          <a:xfrm>
            <a:off x="3375717" y="1230660"/>
            <a:ext cx="2392566" cy="4590038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50">
                <a:sym typeface="Wingdings"/>
              </a:defRPr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6"/>
          </p:nvPr>
        </p:nvSpPr>
        <p:spPr>
          <a:xfrm>
            <a:off x="6029539" y="1230651"/>
            <a:ext cx="2392566" cy="4590038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50">
                <a:sym typeface="Wingdings"/>
              </a:defRPr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3293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/ Right Image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8D22FA3-B90B-4D95-9C01-53C6ACDE69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00550" y="0"/>
            <a:ext cx="4743450" cy="685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449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Sim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6898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8143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/ Image Overl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4A0CAB-63E6-4F38-8561-63DF0AA36C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04800"/>
            <a:ext cx="9144000" cy="4724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C04FBF-F4BB-4B76-B997-370DBB59683A}"/>
              </a:ext>
            </a:extLst>
          </p:cNvPr>
          <p:cNvSpPr/>
          <p:nvPr userDrawn="1"/>
        </p:nvSpPr>
        <p:spPr>
          <a:xfrm>
            <a:off x="0" y="304800"/>
            <a:ext cx="9144000" cy="4724400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dirty="0"/>
          </a:p>
        </p:txBody>
      </p:sp>
    </p:spTree>
    <p:extLst>
      <p:ext uri="{BB962C8B-B14F-4D97-AF65-F5344CB8AC3E}">
        <p14:creationId xmlns:p14="http://schemas.microsoft.com/office/powerpoint/2010/main" val="38769665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 Logo Lower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163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1358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D305841-09F0-4158-9D1C-CD454058AC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1909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88E225-D80C-4C72-AEBD-146DB73B21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5750" y="304800"/>
            <a:ext cx="4800600" cy="4876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12C884D-3394-4CB1-8FE8-8FA0FCF616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14950" y="3962400"/>
            <a:ext cx="3543300" cy="2895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3478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88E225-D80C-4C72-AEBD-146DB73B21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5750" y="2286000"/>
            <a:ext cx="4286250" cy="4572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12C884D-3394-4CB1-8FE8-8FA0FCF616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86350" y="0"/>
            <a:ext cx="3771900" cy="2286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8D9F072-4C1E-4C6E-95C8-DBA60F72DD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15" y="5943601"/>
            <a:ext cx="1300227" cy="6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593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alle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91053DF-B818-403C-BCC4-91BF684FF4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29100" y="0"/>
            <a:ext cx="2286000" cy="4114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CA8343-8DD2-407E-B660-F778FE9A4AB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86550" y="2733675"/>
            <a:ext cx="22860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E3A82AB-6BE4-4839-A3DC-B9EE8D269E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86550" y="0"/>
            <a:ext cx="2286000" cy="2514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8FDBE2F-2AE0-491C-9396-37AC4602D7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29100" y="4343401"/>
            <a:ext cx="2286000" cy="250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799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-1 text,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idx="15"/>
          </p:nvPr>
        </p:nvSpPr>
        <p:spPr>
          <a:xfrm>
            <a:off x="3310572" y="1230660"/>
            <a:ext cx="2457711" cy="4609702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50">
                <a:sym typeface="Wingdings"/>
              </a:defRPr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6"/>
          </p:nvPr>
        </p:nvSpPr>
        <p:spPr>
          <a:xfrm>
            <a:off x="5964394" y="1230652"/>
            <a:ext cx="2457711" cy="4609702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50">
                <a:sym typeface="Wingdings"/>
              </a:defRPr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721896" y="1230651"/>
            <a:ext cx="2351505" cy="461015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722000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7E3F2C18-1C47-49EC-852B-D57573A1DF51}"/>
              </a:ext>
            </a:extLst>
          </p:cNvPr>
          <p:cNvSpPr>
            <a:spLocks noGrp="1"/>
          </p:cNvSpPr>
          <p:nvPr userDrawn="1"/>
        </p:nvSpPr>
        <p:spPr>
          <a:xfrm>
            <a:off x="4655900" y="1981201"/>
            <a:ext cx="1386191" cy="18482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endParaRPr lang="en-US" sz="1350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6B789FDB-0DEF-438D-94C6-3E8BD5D969FE}"/>
              </a:ext>
            </a:extLst>
          </p:cNvPr>
          <p:cNvSpPr>
            <a:spLocks noGrp="1"/>
          </p:cNvSpPr>
          <p:nvPr userDrawn="1"/>
        </p:nvSpPr>
        <p:spPr>
          <a:xfrm>
            <a:off x="3211342" y="1981201"/>
            <a:ext cx="1386191" cy="18482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endParaRPr lang="en-US" sz="1350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4E344AC9-D6CC-4344-B639-4230DC0B46C4}"/>
              </a:ext>
            </a:extLst>
          </p:cNvPr>
          <p:cNvSpPr>
            <a:spLocks noGrp="1"/>
          </p:cNvSpPr>
          <p:nvPr userDrawn="1"/>
        </p:nvSpPr>
        <p:spPr>
          <a:xfrm>
            <a:off x="1766784" y="3907279"/>
            <a:ext cx="1386191" cy="18482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endParaRPr lang="en-US" sz="1350" dirty="0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9D32E30-A46B-463E-BA40-9D0AC106C250}"/>
              </a:ext>
            </a:extLst>
          </p:cNvPr>
          <p:cNvSpPr>
            <a:spLocks noGrp="1"/>
          </p:cNvSpPr>
          <p:nvPr userDrawn="1"/>
        </p:nvSpPr>
        <p:spPr>
          <a:xfrm>
            <a:off x="1766784" y="1981201"/>
            <a:ext cx="1386191" cy="18482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endParaRPr lang="en-US" sz="1350" dirty="0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6C1A9A40-9051-4C5C-A6C3-DC9D7507E3E6}"/>
              </a:ext>
            </a:extLst>
          </p:cNvPr>
          <p:cNvSpPr>
            <a:spLocks noGrp="1"/>
          </p:cNvSpPr>
          <p:nvPr userDrawn="1"/>
        </p:nvSpPr>
        <p:spPr>
          <a:xfrm>
            <a:off x="3211342" y="3907279"/>
            <a:ext cx="1386191" cy="18482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endParaRPr lang="en-US" sz="1350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90631801-9B2F-443E-90D3-1F13053C496E}"/>
              </a:ext>
            </a:extLst>
          </p:cNvPr>
          <p:cNvSpPr>
            <a:spLocks noGrp="1"/>
          </p:cNvSpPr>
          <p:nvPr userDrawn="1"/>
        </p:nvSpPr>
        <p:spPr>
          <a:xfrm>
            <a:off x="6100459" y="1981201"/>
            <a:ext cx="1386191" cy="18482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endParaRPr lang="en-US" sz="1350" dirty="0"/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79764AEC-56F7-41CD-A404-AD6DAA65DF94}"/>
              </a:ext>
            </a:extLst>
          </p:cNvPr>
          <p:cNvSpPr>
            <a:spLocks noGrp="1"/>
          </p:cNvSpPr>
          <p:nvPr userDrawn="1"/>
        </p:nvSpPr>
        <p:spPr>
          <a:xfrm>
            <a:off x="6100459" y="3907279"/>
            <a:ext cx="1386191" cy="18482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endParaRPr lang="en-US" sz="1350" dirty="0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A60B08DE-3D30-4A2D-A3AF-4552FD6314C7}"/>
              </a:ext>
            </a:extLst>
          </p:cNvPr>
          <p:cNvSpPr>
            <a:spLocks noGrp="1"/>
          </p:cNvSpPr>
          <p:nvPr userDrawn="1"/>
        </p:nvSpPr>
        <p:spPr>
          <a:xfrm>
            <a:off x="4655901" y="3907279"/>
            <a:ext cx="1386191" cy="18482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endParaRPr lang="en-US" sz="1350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8DF9B079-2419-437E-A352-55CB3A61CFE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04714" y="1698452"/>
            <a:ext cx="1386191" cy="1848255"/>
          </a:xfrm>
          <a:prstGeom prst="rect">
            <a:avLst/>
          </a:prstGeom>
        </p:spPr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DE41E36D-4BDA-422F-8E75-BC23F3F7F2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0156" y="1698452"/>
            <a:ext cx="1386191" cy="1848255"/>
          </a:xfrm>
          <a:prstGeom prst="rect">
            <a:avLst/>
          </a:prstGeom>
        </p:spPr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6F430D6D-B06A-412C-A1B5-0BEB4F7D57A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15597" y="3624530"/>
            <a:ext cx="1386191" cy="1848255"/>
          </a:xfrm>
          <a:prstGeom prst="rect">
            <a:avLst/>
          </a:prstGeom>
        </p:spPr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9C31842B-83D9-43BB-9E0D-01065BABD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115597" y="1698452"/>
            <a:ext cx="1386191" cy="1848255"/>
          </a:xfrm>
          <a:prstGeom prst="rect">
            <a:avLst/>
          </a:prstGeom>
        </p:spPr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B9B84A5F-71EF-4504-B0F8-FC5D0426AAB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60156" y="3624530"/>
            <a:ext cx="1386191" cy="1848255"/>
          </a:xfrm>
          <a:prstGeom prst="rect">
            <a:avLst/>
          </a:prstGeom>
        </p:spPr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33B84DE5-3DC0-4EEF-8BE8-942E9271FD0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49273" y="1698452"/>
            <a:ext cx="1386191" cy="1848255"/>
          </a:xfrm>
          <a:prstGeom prst="rect">
            <a:avLst/>
          </a:prstGeom>
        </p:spPr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DFD22FFE-C43A-4B50-BD2F-234AD644B7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449273" y="3624530"/>
            <a:ext cx="1386191" cy="1848255"/>
          </a:xfrm>
          <a:prstGeom prst="rect">
            <a:avLst/>
          </a:prstGeom>
        </p:spPr>
      </p:sp>
      <p:sp>
        <p:nvSpPr>
          <p:cNvPr id="30" name="Picture Placeholder 18">
            <a:extLst>
              <a:ext uri="{FF2B5EF4-FFF2-40B4-BE49-F238E27FC236}">
                <a16:creationId xmlns:a16="http://schemas.microsoft.com/office/drawing/2014/main" id="{7205A2BE-D977-4CF6-8CC7-CB4D1F6B8B2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04714" y="3624530"/>
            <a:ext cx="1386191" cy="1848255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4430657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ang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96348F1-861A-45B8-B21B-FFE63BF6F0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95400"/>
            <a:ext cx="9144000" cy="3200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0044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96348F1-861A-45B8-B21B-FFE63BF6F0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86150" y="0"/>
            <a:ext cx="5657850" cy="685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B29A79-B119-4758-AAF0-FBBAB01460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5811" y="1550988"/>
            <a:ext cx="2780524" cy="40941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7519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96348F1-861A-45B8-B21B-FFE63BF6F0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7800" cy="685800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802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96348F1-861A-45B8-B21B-FFE63BF6F0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28950" y="27122"/>
            <a:ext cx="3086100" cy="68463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5514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Photo w/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96348F1-861A-45B8-B21B-FFE63BF6F0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886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302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 Photo w/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96348F1-861A-45B8-B21B-FFE63BF6F0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9393922-6A0A-4EE1-BDA9-B29C5333C7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20392" y="2603096"/>
            <a:ext cx="1237802" cy="1651808"/>
          </a:xfrm>
          <a:prstGeom prst="flowChartConnector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01415096-96A4-4ADE-8897-2B96C17F52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53302" y="2603096"/>
            <a:ext cx="1237802" cy="1651808"/>
          </a:xfrm>
          <a:prstGeom prst="flowChartConnector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1DBF98CE-06D0-4C87-B7F1-2E19B9B692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5807" y="2603096"/>
            <a:ext cx="1237802" cy="1651808"/>
          </a:xfrm>
          <a:prstGeom prst="flowChartConnector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68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/ Ins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320A6E-289C-4172-A64C-7B4805937E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050" y="0"/>
            <a:ext cx="3943350" cy="685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554802-14A2-4EE0-B0F4-E61A8C4DCC2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86153" y="3848100"/>
            <a:ext cx="1943100" cy="2590800"/>
          </a:xfrm>
          <a:prstGeom prst="ellipse">
            <a:avLst/>
          </a:prstGeo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BD6B6F57-F665-49B0-A4FC-A922BB257FB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51280" y="838200"/>
            <a:ext cx="1943100" cy="2590800"/>
          </a:xfrm>
          <a:prstGeom prst="ellipse">
            <a:avLst/>
          </a:prstGeo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5A5BC78-7ACA-40B0-A001-454F4EE5CA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15" y="5943601"/>
            <a:ext cx="1300227" cy="6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226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y Blue 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3516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31ED74BA-AB06-4670-85AE-80C2AB46FFAC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1228725" y="1019175"/>
            <a:ext cx="6686550" cy="4663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Video</a:t>
            </a:r>
          </a:p>
        </p:txBody>
      </p:sp>
    </p:spTree>
    <p:extLst>
      <p:ext uri="{BB962C8B-B14F-4D97-AF65-F5344CB8AC3E}">
        <p14:creationId xmlns:p14="http://schemas.microsoft.com/office/powerpoint/2010/main" val="2216007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21896" y="1120847"/>
            <a:ext cx="7700210" cy="472934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First level text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  <a:p>
            <a:pPr lvl="3"/>
            <a:r>
              <a:rPr lang="en-US" dirty="0"/>
              <a:t>Fourth level text</a:t>
            </a:r>
          </a:p>
          <a:p>
            <a:pPr lvl="4"/>
            <a:r>
              <a:rPr lang="en-US" dirty="0"/>
              <a:t>Fifth level text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485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y Blue Sidebar Sl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3997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y Blue Sidebar w/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D43E6F-8F1E-4894-80EA-53F43ACA48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57550" y="2362200"/>
            <a:ext cx="5314950" cy="449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5862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ty Blue Sidebar w/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4752BAEC-3905-44E6-BE99-E2775932A7E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287316" y="1560513"/>
            <a:ext cx="5232796" cy="4660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4675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y Blue Sidebar w/ Top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D43E6F-8F1E-4894-80EA-53F43ACA48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57550" y="0"/>
            <a:ext cx="5314950" cy="449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0702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idebar City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3665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hoto w/ Side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82278DE7-8DC7-4EF2-92D6-85AF22EB2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28950" y="0"/>
            <a:ext cx="2971800" cy="685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3956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site Fea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0AD64E-EF9C-4E73-AEB7-DD1122B3CCAE}"/>
              </a:ext>
            </a:extLst>
          </p:cNvPr>
          <p:cNvSpPr/>
          <p:nvPr userDrawn="1"/>
        </p:nvSpPr>
        <p:spPr>
          <a:xfrm>
            <a:off x="0" y="0"/>
            <a:ext cx="9144000" cy="2971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698A28DE-67A5-437D-9988-98E688AFD4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066" y="533400"/>
            <a:ext cx="6383426" cy="4306684"/>
          </a:xfrm>
          <a:prstGeom prst="rect">
            <a:avLst/>
          </a:prstGeom>
          <a:effectLst/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8BB51AF-B2CA-48B6-A295-68D651CC8D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56379" y="762000"/>
            <a:ext cx="4114800" cy="33832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5146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Impa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2">
            <a:extLst>
              <a:ext uri="{FF2B5EF4-FFF2-40B4-BE49-F238E27FC236}">
                <a16:creationId xmlns:a16="http://schemas.microsoft.com/office/drawing/2014/main" id="{4F12FDB3-B730-491D-BF0E-04E0A912AE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352626"/>
            <a:ext cx="2304662" cy="6152748"/>
          </a:xfrm>
          <a:prstGeom prst="rect">
            <a:avLst/>
          </a:prstGeom>
          <a:effectLst>
            <a:outerShdw blurRad="177800" dist="279400" dir="5400000" sx="88000" sy="88000" rotWithShape="0">
              <a:srgbClr val="2C374C">
                <a:alpha val="5000"/>
              </a:srgbClr>
            </a:outerShdw>
          </a:effectLst>
        </p:spPr>
      </p:pic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A6F57F9B-D663-4352-A2AB-B4E6E2308918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3028950" y="533400"/>
            <a:ext cx="2057400" cy="5791200"/>
          </a:xfrm>
          <a:custGeom>
            <a:avLst/>
            <a:gdLst>
              <a:gd name="connsiteX0" fmla="*/ 2720262 w 3415666"/>
              <a:gd name="connsiteY0" fmla="*/ 0 h 7418588"/>
              <a:gd name="connsiteX1" fmla="*/ 3069509 w 3415666"/>
              <a:gd name="connsiteY1" fmla="*/ 0 h 7418588"/>
              <a:gd name="connsiteX2" fmla="*/ 3415666 w 3415666"/>
              <a:gd name="connsiteY2" fmla="*/ 349798 h 7418588"/>
              <a:gd name="connsiteX3" fmla="*/ 3415666 w 3415666"/>
              <a:gd name="connsiteY3" fmla="*/ 7068787 h 7418588"/>
              <a:gd name="connsiteX4" fmla="*/ 3069509 w 3415666"/>
              <a:gd name="connsiteY4" fmla="*/ 7418587 h 7418588"/>
              <a:gd name="connsiteX5" fmla="*/ 1764983 w 3415666"/>
              <a:gd name="connsiteY5" fmla="*/ 7418587 h 7418588"/>
              <a:gd name="connsiteX6" fmla="*/ 1764983 w 3415666"/>
              <a:gd name="connsiteY6" fmla="*/ 7418588 h 7418588"/>
              <a:gd name="connsiteX7" fmla="*/ 346157 w 3415666"/>
              <a:gd name="connsiteY7" fmla="*/ 7418588 h 7418588"/>
              <a:gd name="connsiteX8" fmla="*/ 0 w 3415666"/>
              <a:gd name="connsiteY8" fmla="*/ 7068788 h 7418588"/>
              <a:gd name="connsiteX9" fmla="*/ 0 w 3415666"/>
              <a:gd name="connsiteY9" fmla="*/ 349799 h 7418588"/>
              <a:gd name="connsiteX10" fmla="*/ 346157 w 3415666"/>
              <a:gd name="connsiteY10" fmla="*/ 1 h 7418588"/>
              <a:gd name="connsiteX11" fmla="*/ 695404 w 3415666"/>
              <a:gd name="connsiteY11" fmla="*/ 1 h 7418588"/>
              <a:gd name="connsiteX12" fmla="*/ 756089 w 3415666"/>
              <a:gd name="connsiteY12" fmla="*/ 64929 h 7418588"/>
              <a:gd name="connsiteX13" fmla="*/ 975569 w 3415666"/>
              <a:gd name="connsiteY13" fmla="*/ 279605 h 7418588"/>
              <a:gd name="connsiteX14" fmla="*/ 1650683 w 3415666"/>
              <a:gd name="connsiteY14" fmla="*/ 279605 h 7418588"/>
              <a:gd name="connsiteX15" fmla="*/ 1650683 w 3415666"/>
              <a:gd name="connsiteY15" fmla="*/ 279604 h 7418588"/>
              <a:gd name="connsiteX16" fmla="*/ 2440097 w 3415666"/>
              <a:gd name="connsiteY16" fmla="*/ 279604 h 7418588"/>
              <a:gd name="connsiteX17" fmla="*/ 2659577 w 3415666"/>
              <a:gd name="connsiteY17" fmla="*/ 64928 h 7418588"/>
              <a:gd name="connsiteX18" fmla="*/ 2720262 w 3415666"/>
              <a:gd name="connsiteY18" fmla="*/ 0 h 741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415666" h="7418588">
                <a:moveTo>
                  <a:pt x="2720262" y="0"/>
                </a:moveTo>
                <a:lnTo>
                  <a:pt x="3069509" y="0"/>
                </a:lnTo>
                <a:cubicBezTo>
                  <a:pt x="3260684" y="0"/>
                  <a:pt x="3415666" y="156609"/>
                  <a:pt x="3415666" y="349798"/>
                </a:cubicBezTo>
                <a:lnTo>
                  <a:pt x="3415666" y="7068787"/>
                </a:lnTo>
                <a:cubicBezTo>
                  <a:pt x="3415666" y="7261979"/>
                  <a:pt x="3260684" y="7418587"/>
                  <a:pt x="3069509" y="7418587"/>
                </a:cubicBezTo>
                <a:lnTo>
                  <a:pt x="1764983" y="7418587"/>
                </a:lnTo>
                <a:lnTo>
                  <a:pt x="1764983" y="7418588"/>
                </a:lnTo>
                <a:lnTo>
                  <a:pt x="346157" y="7418588"/>
                </a:lnTo>
                <a:cubicBezTo>
                  <a:pt x="154982" y="7418588"/>
                  <a:pt x="0" y="7261980"/>
                  <a:pt x="0" y="7068788"/>
                </a:cubicBezTo>
                <a:lnTo>
                  <a:pt x="0" y="349799"/>
                </a:lnTo>
                <a:cubicBezTo>
                  <a:pt x="0" y="156610"/>
                  <a:pt x="154982" y="1"/>
                  <a:pt x="346157" y="1"/>
                </a:cubicBezTo>
                <a:lnTo>
                  <a:pt x="695404" y="1"/>
                </a:lnTo>
                <a:cubicBezTo>
                  <a:pt x="729921" y="212"/>
                  <a:pt x="754911" y="26619"/>
                  <a:pt x="756089" y="64929"/>
                </a:cubicBezTo>
                <a:cubicBezTo>
                  <a:pt x="756089" y="188752"/>
                  <a:pt x="853038" y="279605"/>
                  <a:pt x="975569" y="279605"/>
                </a:cubicBezTo>
                <a:lnTo>
                  <a:pt x="1650683" y="279605"/>
                </a:lnTo>
                <a:lnTo>
                  <a:pt x="1650683" y="279604"/>
                </a:lnTo>
                <a:lnTo>
                  <a:pt x="2440097" y="279604"/>
                </a:lnTo>
                <a:cubicBezTo>
                  <a:pt x="2562628" y="279604"/>
                  <a:pt x="2659577" y="188751"/>
                  <a:pt x="2659577" y="64928"/>
                </a:cubicBezTo>
                <a:cubicBezTo>
                  <a:pt x="2660755" y="26618"/>
                  <a:pt x="2685745" y="211"/>
                  <a:pt x="2720262" y="0"/>
                </a:cubicBezTo>
                <a:close/>
              </a:path>
            </a:pathLst>
          </a:custGeom>
          <a:solidFill>
            <a:schemeClr val="bg1"/>
          </a:solidFill>
        </p:spPr>
      </p:sp>
    </p:spTree>
    <p:extLst>
      <p:ext uri="{BB962C8B-B14F-4D97-AF65-F5344CB8AC3E}">
        <p14:creationId xmlns:p14="http://schemas.microsoft.com/office/powerpoint/2010/main" val="2030413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idebar w/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413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1896" y="1127527"/>
            <a:ext cx="3687530" cy="4722664"/>
          </a:xfrm>
        </p:spPr>
        <p:txBody>
          <a:bodyPr/>
          <a:lstStyle>
            <a:lvl1pPr marL="214313" indent="-214313">
              <a:lnSpc>
                <a:spcPct val="100000"/>
              </a:lnSpc>
              <a:buFont typeface="Arial" charset="0"/>
              <a:buChar char="•"/>
              <a:defRPr baseline="0"/>
            </a:lvl1pPr>
            <a:lvl2pPr marL="257162" indent="0">
              <a:buFont typeface="Arial" charset="0"/>
              <a:buNone/>
              <a:defRPr/>
            </a:lvl2pPr>
            <a:lvl3pPr marL="514324" indent="0">
              <a:buFont typeface="Arial" charset="0"/>
              <a:buNone/>
              <a:defRPr/>
            </a:lvl3pPr>
            <a:lvl4pPr marL="771486" indent="0">
              <a:buFont typeface="Arial" charset="0"/>
              <a:buNone/>
              <a:defRPr/>
            </a:lvl4pPr>
            <a:lvl5pPr marL="1028649" indent="0">
              <a:buFont typeface="Arial" charset="0"/>
              <a:buNone/>
              <a:defRPr/>
            </a:lvl5pPr>
          </a:lstStyle>
          <a:p>
            <a:pPr lvl="0"/>
            <a:r>
              <a:rPr lang="en-US" dirty="0"/>
              <a:t>Point 1</a:t>
            </a:r>
          </a:p>
          <a:p>
            <a:pPr lvl="0"/>
            <a:r>
              <a:rPr lang="en-US" dirty="0"/>
              <a:t>Point 2</a:t>
            </a:r>
          </a:p>
          <a:p>
            <a:pPr lvl="0"/>
            <a:r>
              <a:rPr lang="en-US" dirty="0"/>
              <a:t>Point 3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734576" y="1127531"/>
            <a:ext cx="3687530" cy="4722663"/>
          </a:xfrm>
        </p:spPr>
        <p:txBody>
          <a:bodyPr/>
          <a:lstStyle>
            <a:lvl1pPr marL="214313" indent="-214313">
              <a:buFont typeface="Arial" charset="0"/>
              <a:buChar char="•"/>
              <a:defRPr/>
            </a:lvl1pPr>
          </a:lstStyle>
          <a:p>
            <a:pPr lvl="0"/>
            <a:r>
              <a:rPr lang="en-US" dirty="0"/>
              <a:t>Point 1</a:t>
            </a:r>
          </a:p>
          <a:p>
            <a:pPr lvl="0"/>
            <a:r>
              <a:rPr lang="en-US" dirty="0"/>
              <a:t>Point 2</a:t>
            </a:r>
          </a:p>
          <a:p>
            <a:pPr lvl="0"/>
            <a:r>
              <a:rPr lang="en-US" dirty="0"/>
              <a:t>Point 3</a:t>
            </a:r>
          </a:p>
          <a:p>
            <a:pPr lvl="0"/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9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86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theme" Target="../theme/theme10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8937"/>
            <a:ext cx="9144000" cy="60342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21896" y="365130"/>
            <a:ext cx="7700210" cy="6730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721896" y="1210035"/>
            <a:ext cx="7700210" cy="4578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827762" y="6459485"/>
            <a:ext cx="7260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5A5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2563" y="6459485"/>
            <a:ext cx="57366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A5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7226" y="6459485"/>
            <a:ext cx="428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rgbClr val="005A5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78312"/>
            <a:ext cx="675580" cy="61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9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1" r:id="rId2"/>
    <p:sldLayoutId id="2147483990" r:id="rId3"/>
    <p:sldLayoutId id="2147483992" r:id="rId4"/>
    <p:sldLayoutId id="2147483993" r:id="rId5"/>
    <p:sldLayoutId id="2147483975" r:id="rId6"/>
    <p:sldLayoutId id="2147483999" r:id="rId7"/>
    <p:sldLayoutId id="2147483978" r:id="rId8"/>
    <p:sldLayoutId id="2147483976" r:id="rId9"/>
    <p:sldLayoutId id="2147483986" r:id="rId10"/>
    <p:sldLayoutId id="2147483987" r:id="rId11"/>
    <p:sldLayoutId id="2147483984" r:id="rId12"/>
    <p:sldLayoutId id="2147483998" r:id="rId13"/>
    <p:sldLayoutId id="2147483977" r:id="rId14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accent1"/>
          </a:solidFill>
          <a:latin typeface="Gill Sans" charset="0"/>
          <a:ea typeface="Gill Sans" charset="0"/>
          <a:cs typeface="Gill Sans" charset="0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spcAft>
          <a:spcPts val="1000"/>
        </a:spcAft>
        <a:buFont typeface="Arial"/>
        <a:buChar char="•"/>
        <a:defRPr sz="21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5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52" userDrawn="1">
          <p15:clr>
            <a:srgbClr val="F26B43"/>
          </p15:clr>
        </p15:guide>
        <p15:guide id="2" pos="5454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539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  <p:sldLayoutId id="2147484107" r:id="rId12"/>
    <p:sldLayoutId id="2147484108" r:id="rId13"/>
    <p:sldLayoutId id="2147484109" r:id="rId14"/>
    <p:sldLayoutId id="2147484110" r:id="rId15"/>
    <p:sldLayoutId id="2147484111" r:id="rId16"/>
    <p:sldLayoutId id="2147484112" r:id="rId17"/>
    <p:sldLayoutId id="2147484113" r:id="rId18"/>
    <p:sldLayoutId id="2147484114" r:id="rId19"/>
    <p:sldLayoutId id="2147484115" r:id="rId20"/>
    <p:sldLayoutId id="2147484116" r:id="rId21"/>
    <p:sldLayoutId id="2147484117" r:id="rId22"/>
    <p:sldLayoutId id="2147484118" r:id="rId23"/>
    <p:sldLayoutId id="2147484119" r:id="rId24"/>
    <p:sldLayoutId id="2147484120" r:id="rId25"/>
    <p:sldLayoutId id="2147484121" r:id="rId26"/>
    <p:sldLayoutId id="2147484122" r:id="rId27"/>
    <p:sldLayoutId id="2147484123" r:id="rId28"/>
    <p:sldLayoutId id="2147484124" r:id="rId29"/>
    <p:sldLayoutId id="2147484125" r:id="rId30"/>
    <p:sldLayoutId id="2147484126" r:id="rId3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CC1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4572"/>
            <a:ext cx="9144000" cy="60342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955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827762" y="6459485"/>
            <a:ext cx="7260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5A5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2563" y="6459485"/>
            <a:ext cx="57366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A5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7226" y="6459485"/>
            <a:ext cx="428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rgbClr val="005A5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78312"/>
            <a:ext cx="675580" cy="61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769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6" r:id="rId1"/>
    <p:sldLayoutId id="2147483994" r:id="rId2"/>
    <p:sldLayoutId id="2147483997" r:id="rId3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05A5B"/>
          </a:solidFill>
          <a:latin typeface="Gill Sans" charset="0"/>
          <a:ea typeface="Gill Sans" charset="0"/>
          <a:cs typeface="Gill Sans" charset="0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spcAft>
          <a:spcPts val="1000"/>
        </a:spcAft>
        <a:buFont typeface="Arial"/>
        <a:buChar char="•"/>
        <a:defRPr sz="21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5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52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01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827762" y="6459485"/>
            <a:ext cx="7260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5A5B">
                    <a:alpha val="45000"/>
                  </a:srgbClr>
                </a:solidFill>
                <a:effectLst>
                  <a:outerShdw sx="1000" sy="1000" algn="ctr" rotWithShape="0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2563" y="6459485"/>
            <a:ext cx="57366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A5B">
                    <a:alpha val="45000"/>
                  </a:srgbClr>
                </a:solidFill>
                <a:effectLst>
                  <a:outerShdw sx="1000" sy="1000" algn="ctr" rotWithShape="0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7226" y="6459485"/>
            <a:ext cx="428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rgbClr val="005A5B">
                    <a:alpha val="45000"/>
                  </a:srgbClr>
                </a:solidFill>
                <a:effectLst>
                  <a:outerShdw sx="1000" sy="1000" algn="ctr" rotWithShape="0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78312"/>
            <a:ext cx="675580" cy="61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7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7" r:id="rId2"/>
    <p:sldLayoutId id="2147484009" r:id="rId3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05A5B"/>
          </a:solidFill>
          <a:latin typeface="Gill Sans" charset="0"/>
          <a:ea typeface="Gill Sans" charset="0"/>
          <a:cs typeface="Gill Sans" charset="0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spcAft>
          <a:spcPts val="1000"/>
        </a:spcAft>
        <a:buFont typeface="Arial"/>
        <a:buChar char="•"/>
        <a:defRPr sz="21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5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55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27" r:id="rId2"/>
    <p:sldLayoutId id="2147484028" r:id="rId3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29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784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8937"/>
            <a:ext cx="9144000" cy="599395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21896" y="365130"/>
            <a:ext cx="7700210" cy="6730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721896" y="1210035"/>
            <a:ext cx="7700210" cy="4578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827762" y="6459485"/>
            <a:ext cx="7260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2563" y="6459485"/>
            <a:ext cx="57366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 b="1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7226" y="6459485"/>
            <a:ext cx="428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 b="1" i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72" y="5978312"/>
            <a:ext cx="666035" cy="61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5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  <p:sldLayoutId id="2147484071" r:id="rId12"/>
    <p:sldLayoutId id="2147484072" r:id="rId13"/>
    <p:sldLayoutId id="2147484073" r:id="rId14"/>
    <p:sldLayoutId id="2147484074" r:id="rId15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2"/>
          </a:solidFill>
          <a:latin typeface="Gill Sans" charset="0"/>
          <a:ea typeface="Gill Sans" charset="0"/>
          <a:cs typeface="Gill Sans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52">
          <p15:clr>
            <a:srgbClr val="F26B43"/>
          </p15:clr>
        </p15:guide>
        <p15:guide id="2" pos="5454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4572"/>
            <a:ext cx="9144000" cy="60342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01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827762" y="6459485"/>
            <a:ext cx="7260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rgbClr val="005A5B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2563" y="6459485"/>
            <a:ext cx="57366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 b="1">
                <a:solidFill>
                  <a:srgbClr val="005A5B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7226" y="6459485"/>
            <a:ext cx="428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 b="1" i="0">
                <a:solidFill>
                  <a:srgbClr val="005A5B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72" y="5978312"/>
            <a:ext cx="666035" cy="61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221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2"/>
          </a:solidFill>
          <a:latin typeface="Gill Sans" charset="0"/>
          <a:ea typeface="Gill Sans" charset="0"/>
          <a:cs typeface="Gill Sans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52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8937"/>
            <a:ext cx="9144000" cy="60342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21896" y="365130"/>
            <a:ext cx="7700210" cy="6730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721896" y="1210035"/>
            <a:ext cx="7700210" cy="4578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827762" y="6459485"/>
            <a:ext cx="7260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5A5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2563" y="6459485"/>
            <a:ext cx="57366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A5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7226" y="6459485"/>
            <a:ext cx="428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rgbClr val="005A5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78312"/>
            <a:ext cx="675580" cy="61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37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092" r:id="rId12"/>
    <p:sldLayoutId id="2147484093" r:id="rId13"/>
    <p:sldLayoutId id="2147484094" r:id="rId14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accent1"/>
          </a:solidFill>
          <a:latin typeface="Gill Sans" charset="0"/>
          <a:ea typeface="Gill Sans" charset="0"/>
          <a:cs typeface="Gill Sans" charset="0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spcAft>
          <a:spcPts val="1000"/>
        </a:spcAft>
        <a:buFont typeface="Arial"/>
        <a:buChar char="•"/>
        <a:defRPr sz="21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5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52">
          <p15:clr>
            <a:srgbClr val="F26B43"/>
          </p15:clr>
        </p15:guide>
        <p15:guide id="2" pos="54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1896" y="1237535"/>
            <a:ext cx="7516329" cy="493818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CiscoSansTT Light"/>
              </a:rPr>
              <a:t>This meeting is being recorded.</a:t>
            </a:r>
          </a:p>
          <a:p>
            <a:r>
              <a:rPr lang="en-US" dirty="0">
                <a:latin typeface="CiscoSansTT Light"/>
              </a:rPr>
              <a:t>Please identify yourself when talking so we can capture accurate minutes. </a:t>
            </a:r>
          </a:p>
          <a:p>
            <a:r>
              <a:rPr lang="en-US" dirty="0">
                <a:latin typeface="CiscoSansTT Light"/>
              </a:rPr>
              <a:t>“Chat” function is not available due to public disclosure rules.</a:t>
            </a:r>
          </a:p>
          <a:p>
            <a:r>
              <a:rPr lang="en-US" dirty="0">
                <a:latin typeface="CiscoSansTT Light"/>
              </a:rPr>
              <a:t>Closed Captioning now available</a:t>
            </a:r>
          </a:p>
          <a:p>
            <a:pPr lvl="1"/>
            <a:r>
              <a:rPr lang="en-US" dirty="0">
                <a:latin typeface="CiscoSansTT Light"/>
              </a:rPr>
              <a:t>Turn on Webex Assistant and follow the prompts to turn on closed captioning</a:t>
            </a:r>
          </a:p>
          <a:p>
            <a:r>
              <a:rPr lang="en-US" dirty="0">
                <a:latin typeface="CiscoSansTT Light"/>
              </a:rPr>
              <a:t>Lock participant videos in Webex </a:t>
            </a:r>
          </a:p>
          <a:p>
            <a:pPr lvl="1"/>
            <a:r>
              <a:rPr lang="en-US" dirty="0"/>
              <a:t>Lock up to 6 participants to see them regardless of who is speaking</a:t>
            </a:r>
          </a:p>
          <a:p>
            <a:pPr lvl="1"/>
            <a:r>
              <a:rPr lang="en-US" dirty="0"/>
              <a:t>Each person can customize their own set of pinned participants</a:t>
            </a:r>
          </a:p>
          <a:p>
            <a:pPr lvl="1"/>
            <a:r>
              <a:rPr lang="en-US" dirty="0"/>
              <a:t>Hover over the thumbnail location you want to lock a participant to</a:t>
            </a:r>
          </a:p>
          <a:p>
            <a:pPr lvl="1"/>
            <a:r>
              <a:rPr lang="en-US" dirty="0"/>
              <a:t>Click on More       and select </a:t>
            </a:r>
            <a:r>
              <a:rPr lang="en-US" i="1" dirty="0"/>
              <a:t>Lock a participant to this location</a:t>
            </a:r>
            <a:endParaRPr lang="en-US" dirty="0"/>
          </a:p>
          <a:p>
            <a:pPr lvl="1"/>
            <a:r>
              <a:rPr lang="en-US" dirty="0"/>
              <a:t>Select the participant from the list you want to lock in that position</a:t>
            </a:r>
          </a:p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WELCOME! Community Action Advisory Board Meeting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1" name="Picture 2" descr="More icon">
            <a:extLst>
              <a:ext uri="{FF2B5EF4-FFF2-40B4-BE49-F238E27FC236}">
                <a16:creationId xmlns:a16="http://schemas.microsoft.com/office/drawing/2014/main" id="{D65161BA-28BE-4F17-8946-29D20F3F1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541" y="5170967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C55C96-0319-4208-BADB-CE085CF975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98" t="12147" r="26455" b="10938"/>
          <a:stretch/>
        </p:blipFill>
        <p:spPr>
          <a:xfrm>
            <a:off x="4471343" y="2769326"/>
            <a:ext cx="696686" cy="47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60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B577CD2-1306-4225-9768-7F04D022E7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647135" y="1033463"/>
            <a:ext cx="3496865" cy="8774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defRPr/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Plan Development Process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7CFEE4-8A86-4739-8765-0C3957CA9FD1}"/>
              </a:ext>
            </a:extLst>
          </p:cNvPr>
          <p:cNvSpPr txBox="1"/>
          <p:nvPr/>
        </p:nvSpPr>
        <p:spPr>
          <a:xfrm>
            <a:off x="5685335" y="2171264"/>
            <a:ext cx="3125363" cy="3282239"/>
          </a:xfrm>
          <a:prstGeom prst="rect">
            <a:avLst/>
          </a:prstGeom>
          <a:noFill/>
        </p:spPr>
        <p:txBody>
          <a:bodyPr wrap="square" lIns="0" tIns="0" rIns="0" bIns="0" numCol="1" spcCol="457200" rtlCol="0">
            <a:noAutofit/>
          </a:bodyPr>
          <a:lstStyle/>
          <a:p>
            <a:pPr marL="257175" indent="-257175" defTabSz="685800"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 of Community Participation Plan</a:t>
            </a:r>
          </a:p>
          <a:p>
            <a:pPr marL="257175" indent="-257175" defTabSz="685800"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Examination of Data</a:t>
            </a:r>
          </a:p>
          <a:p>
            <a:pPr marL="257175" indent="-257175" defTabSz="685800"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 with City Comprehensive and Strategic Plans</a:t>
            </a:r>
          </a:p>
          <a:p>
            <a:pPr marL="257175" indent="-257175" defTabSz="685800"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 with HUD goals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12EA74A2-A87A-6182-F000-A88A626837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7493" b="1749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03B3BE-7204-17AA-D03C-84E4291FF7CF}"/>
              </a:ext>
            </a:extLst>
          </p:cNvPr>
          <p:cNvSpPr txBox="1"/>
          <p:nvPr/>
        </p:nvSpPr>
        <p:spPr>
          <a:xfrm>
            <a:off x="571500" y="5401955"/>
            <a:ext cx="80982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050" dirty="0">
                <a:solidFill>
                  <a:prstClr val="black"/>
                </a:solidFill>
                <a:latin typeface="Arial" panose="020B0604020202020204"/>
              </a:rPr>
              <a:t>		     			</a:t>
            </a:r>
          </a:p>
        </p:txBody>
      </p:sp>
    </p:spTree>
    <p:extLst>
      <p:ext uri="{BB962C8B-B14F-4D97-AF65-F5344CB8AC3E}">
        <p14:creationId xmlns:p14="http://schemas.microsoft.com/office/powerpoint/2010/main" val="274922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B577CD2-1306-4225-9768-7F04D022E7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9812" y="1085850"/>
            <a:ext cx="4756538" cy="8774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defRPr/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Community </a:t>
            </a:r>
            <a:b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Participation Plan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Participation Plan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7CFEE4-8A86-4739-8765-0C3957CA9FD1}"/>
              </a:ext>
            </a:extLst>
          </p:cNvPr>
          <p:cNvSpPr txBox="1"/>
          <p:nvPr/>
        </p:nvSpPr>
        <p:spPr>
          <a:xfrm>
            <a:off x="4723171" y="2693425"/>
            <a:ext cx="4135079" cy="2534966"/>
          </a:xfrm>
          <a:prstGeom prst="rect">
            <a:avLst/>
          </a:prstGeom>
          <a:noFill/>
        </p:spPr>
        <p:txBody>
          <a:bodyPr wrap="square" lIns="0" tIns="0" rIns="0" bIns="0" numCol="1" spcCol="457200" rtlCol="0">
            <a:noAutofit/>
          </a:bodyPr>
          <a:lstStyle/>
          <a:p>
            <a:pPr defTabSz="685800"/>
            <a:r>
              <a:rPr lang="en-US" sz="1950" dirty="0">
                <a:solidFill>
                  <a:prstClr val="black"/>
                </a:solidFill>
                <a:latin typeface="Arial" panose="020B0604020202020204"/>
                <a:cs typeface="Arial" panose="020B0604020202020204" pitchFamily="34" charset="0"/>
              </a:rPr>
              <a:t>Encourages community to participate in program: </a:t>
            </a:r>
          </a:p>
          <a:p>
            <a:pPr marL="942975" lvl="2" indent="-257175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50" b="1" dirty="0">
                <a:solidFill>
                  <a:prstClr val="black"/>
                </a:solidFill>
                <a:latin typeface="Arial" panose="020B0604020202020204"/>
                <a:cs typeface="Arial" panose="020B0604020202020204" pitchFamily="34" charset="0"/>
              </a:rPr>
              <a:t>planning</a:t>
            </a:r>
          </a:p>
          <a:p>
            <a:pPr marL="942975" lvl="2" indent="-257175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50" b="1" dirty="0">
                <a:solidFill>
                  <a:prstClr val="black"/>
                </a:solidFill>
                <a:latin typeface="Arial" panose="020B0604020202020204"/>
                <a:cs typeface="Arial" panose="020B0604020202020204" pitchFamily="34" charset="0"/>
              </a:rPr>
              <a:t>implementation</a:t>
            </a:r>
          </a:p>
          <a:p>
            <a:pPr marL="942975" lvl="2" indent="-257175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50" b="1" dirty="0">
                <a:solidFill>
                  <a:prstClr val="black"/>
                </a:solidFill>
                <a:latin typeface="Arial" panose="020B0604020202020204"/>
                <a:cs typeface="Arial" panose="020B0604020202020204" pitchFamily="34" charset="0"/>
              </a:rPr>
              <a:t>assessment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endParaRPr lang="en-US" sz="600" dirty="0">
              <a:solidFill>
                <a:prstClr val="black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defTabSz="685800"/>
            <a:r>
              <a:rPr lang="en-US" sz="1950" dirty="0">
                <a:solidFill>
                  <a:srgbClr val="202124"/>
                </a:solidFill>
                <a:latin typeface="Arial" panose="020B0604020202020204"/>
              </a:rPr>
              <a:t>Outlines procedures for comments, objections, complaints</a:t>
            </a:r>
            <a:endParaRPr lang="en-US" sz="1950" dirty="0">
              <a:solidFill>
                <a:prstClr val="black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785F7BFB-9EE6-D71C-002B-D4FA0082182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12415" b="1241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FCE87E50-B739-A7AB-9829-48BDA46C26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9111" b="911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17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CED52EE-E153-4C4B-B3E3-41CCC8C5077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3079" y="1078487"/>
            <a:ext cx="3847453" cy="990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HUD Strategic Goals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F2F3D7-33A5-4975-987F-21D1F3DC801D}"/>
              </a:ext>
            </a:extLst>
          </p:cNvPr>
          <p:cNvSpPr txBox="1"/>
          <p:nvPr/>
        </p:nvSpPr>
        <p:spPr>
          <a:xfrm>
            <a:off x="5701040" y="1846687"/>
            <a:ext cx="2838741" cy="2189804"/>
          </a:xfrm>
          <a:prstGeom prst="rect">
            <a:avLst/>
          </a:prstGeom>
          <a:noFill/>
        </p:spPr>
        <p:txBody>
          <a:bodyPr wrap="square" lIns="0" tIns="0" rIns="0" bIns="0" numCol="1" spcCol="457200" rtlCol="0">
            <a:noAutofit/>
          </a:bodyPr>
          <a:lstStyle/>
          <a:p>
            <a:pPr marL="257175" indent="-257175" defTabSz="6858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Underserved Communities</a:t>
            </a:r>
          </a:p>
          <a:p>
            <a:pPr marL="257175" indent="-257175" defTabSz="6858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Access to, and Increase Production of, Affordable Housing</a:t>
            </a:r>
          </a:p>
          <a:p>
            <a:pPr marL="257175" indent="-257175" defTabSz="6858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 Homeownership </a:t>
            </a:r>
          </a:p>
          <a:p>
            <a:pPr marL="257175" indent="-257175" defTabSz="6858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 Sustainable Communities </a:t>
            </a:r>
          </a:p>
        </p:txBody>
      </p:sp>
      <p:pic>
        <p:nvPicPr>
          <p:cNvPr id="23" name="Picture Placeholder 2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57C20DD-A493-F493-8900-E45120FC1B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4" r="24444"/>
          <a:stretch>
            <a:fillRect/>
          </a:stretch>
        </p:blipFill>
        <p:spPr/>
      </p:pic>
      <p:pic>
        <p:nvPicPr>
          <p:cNvPr id="19" name="Picture Placeholder 18" descr="An older person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1CC06C4C-D01C-BBE9-1F27-64755F02FCB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1" name="Picture Placeholder 30" descr="A child holding two dogs&#10;&#10;Description automatically generated with low confidence">
            <a:extLst>
              <a:ext uri="{FF2B5EF4-FFF2-40B4-BE49-F238E27FC236}">
                <a16:creationId xmlns:a16="http://schemas.microsoft.com/office/drawing/2014/main" id="{697CAD72-C68C-8751-43A2-145D065C9E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6337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329FF78-9713-6E75-6627-FE1DAA89FB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385" r="385"/>
          <a:stretch/>
        </p:blipFill>
        <p:spPr>
          <a:xfrm>
            <a:off x="2599608" y="857250"/>
            <a:ext cx="2971800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CED52EE-E153-4C4B-B3E3-41CCC8C5077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85751" y="1026914"/>
            <a:ext cx="2323504" cy="990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defRPr/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</a:t>
            </a:r>
            <a:b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F2F3D7-33A5-4975-987F-21D1F3DC801D}"/>
              </a:ext>
            </a:extLst>
          </p:cNvPr>
          <p:cNvSpPr txBox="1"/>
          <p:nvPr/>
        </p:nvSpPr>
        <p:spPr>
          <a:xfrm>
            <a:off x="5957888" y="1703785"/>
            <a:ext cx="2823567" cy="3450431"/>
          </a:xfrm>
          <a:prstGeom prst="rect">
            <a:avLst/>
          </a:prstGeom>
          <a:noFill/>
        </p:spPr>
        <p:txBody>
          <a:bodyPr wrap="square" lIns="0" tIns="0" rIns="0" bIns="0" numCol="1" spcCol="457200" rtlCol="0">
            <a:noAutofit/>
          </a:bodyPr>
          <a:lstStyle/>
          <a:p>
            <a:pPr marL="257175" indent="-257175" defTabSz="6858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Affordable Housing</a:t>
            </a:r>
          </a:p>
          <a:p>
            <a:pPr marL="257175" indent="-257175" defTabSz="6858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Household stability, poverty reduction</a:t>
            </a:r>
          </a:p>
          <a:p>
            <a:pPr marL="257175" indent="-257175" defTabSz="6858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Neighborhood Improvements</a:t>
            </a:r>
          </a:p>
          <a:p>
            <a:pPr marL="257175" indent="-257175" defTabSz="6858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Opportunity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C29422-EB85-4136-B1EA-63372BC9BC4E}"/>
              </a:ext>
            </a:extLst>
          </p:cNvPr>
          <p:cNvSpPr txBox="1"/>
          <p:nvPr/>
        </p:nvSpPr>
        <p:spPr>
          <a:xfrm>
            <a:off x="285751" y="2628900"/>
            <a:ext cx="2914649" cy="1428750"/>
          </a:xfrm>
          <a:prstGeom prst="rect">
            <a:avLst/>
          </a:prstGeom>
          <a:noFill/>
        </p:spPr>
        <p:txBody>
          <a:bodyPr wrap="square" lIns="0" tIns="0" rIns="0" bIns="0" numCol="1" spcCol="457200" rtlCol="0">
            <a:noAutofit/>
          </a:bodyPr>
          <a:lstStyle/>
          <a:p>
            <a:pPr defTabSz="685800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451B44-EAD4-062A-68BD-7E6F6E61F617}"/>
              </a:ext>
            </a:extLst>
          </p:cNvPr>
          <p:cNvSpPr txBox="1"/>
          <p:nvPr/>
        </p:nvSpPr>
        <p:spPr>
          <a:xfrm>
            <a:off x="571500" y="5401955"/>
            <a:ext cx="80982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US" sz="1050" dirty="0">
                <a:solidFill>
                  <a:prstClr val="black"/>
                </a:solidFill>
                <a:latin typeface="Arial" panose="020B0604020202020204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25114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8F6111F-B92A-4828-965B-8163BA548E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37" y="1850344"/>
            <a:ext cx="4457700" cy="34445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0991F-4686-E1EA-7685-C3C725FBA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178" y="1783670"/>
            <a:ext cx="4457700" cy="3434820"/>
          </a:xfrm>
          <a:prstGeom prst="rect">
            <a:avLst/>
          </a:prstGeom>
        </p:spPr>
      </p:pic>
      <p:sp>
        <p:nvSpPr>
          <p:cNvPr id="4" name="Text Placeholder 33">
            <a:extLst>
              <a:ext uri="{FF2B5EF4-FFF2-40B4-BE49-F238E27FC236}">
                <a16:creationId xmlns:a16="http://schemas.microsoft.com/office/drawing/2014/main" id="{E7380851-4E48-401B-FE01-E0B44281703E}"/>
              </a:ext>
            </a:extLst>
          </p:cNvPr>
          <p:cNvSpPr txBox="1">
            <a:spLocks/>
          </p:cNvSpPr>
          <p:nvPr/>
        </p:nvSpPr>
        <p:spPr>
          <a:xfrm>
            <a:off x="209551" y="1202461"/>
            <a:ext cx="8543924" cy="54061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buNone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Neighborhood Improvements Need</a:t>
            </a:r>
          </a:p>
          <a:p>
            <a:pPr marL="257175" indent="-257175" defTabSz="685800"/>
            <a:endParaRPr lang="en-US" sz="2400" dirty="0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64473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46736508-2586-44B9-9D32-E1635F25EAE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225571"/>
            <a:ext cx="9144000" cy="457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Project Schedule Timeline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248C0B19-EF24-4040-A154-FA6C27AD7148}"/>
              </a:ext>
            </a:extLst>
          </p:cNvPr>
          <p:cNvGraphicFramePr>
            <a:graphicFrameLocks noGrp="1"/>
          </p:cNvGraphicFramePr>
          <p:nvPr/>
        </p:nvGraphicFramePr>
        <p:xfrm>
          <a:off x="409575" y="1911349"/>
          <a:ext cx="1847850" cy="133667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636803410"/>
                    </a:ext>
                  </a:extLst>
                </a:gridCol>
              </a:tblGrid>
              <a:tr h="44555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September 2023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254688"/>
                  </a:ext>
                </a:extLst>
              </a:tr>
              <a:tr h="89111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Complete Community Engagement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596476"/>
                  </a:ext>
                </a:extLst>
              </a:tr>
            </a:tbl>
          </a:graphicData>
        </a:graphic>
      </p:graphicFrame>
      <p:graphicFrame>
        <p:nvGraphicFramePr>
          <p:cNvPr id="26" name="Table 9">
            <a:extLst>
              <a:ext uri="{FF2B5EF4-FFF2-40B4-BE49-F238E27FC236}">
                <a16:creationId xmlns:a16="http://schemas.microsoft.com/office/drawing/2014/main" id="{189B9F48-E526-4120-9B6F-A23A43B27C8F}"/>
              </a:ext>
            </a:extLst>
          </p:cNvPr>
          <p:cNvGraphicFramePr>
            <a:graphicFrameLocks noGrp="1"/>
          </p:cNvGraphicFramePr>
          <p:nvPr/>
        </p:nvGraphicFramePr>
        <p:xfrm>
          <a:off x="2572802" y="1911349"/>
          <a:ext cx="1847850" cy="133667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636803410"/>
                    </a:ext>
                  </a:extLst>
                </a:gridCol>
              </a:tblGrid>
              <a:tr h="44555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October 2023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254688"/>
                  </a:ext>
                </a:extLst>
              </a:tr>
              <a:tr h="89111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Funding Notice / Applicant Workshop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596476"/>
                  </a:ext>
                </a:extLst>
              </a:tr>
            </a:tbl>
          </a:graphicData>
        </a:graphic>
      </p:graphicFrame>
      <p:graphicFrame>
        <p:nvGraphicFramePr>
          <p:cNvPr id="27" name="Table 9">
            <a:extLst>
              <a:ext uri="{FF2B5EF4-FFF2-40B4-BE49-F238E27FC236}">
                <a16:creationId xmlns:a16="http://schemas.microsoft.com/office/drawing/2014/main" id="{CACE4DA7-2775-4C14-9C04-B680EE7CA43C}"/>
              </a:ext>
            </a:extLst>
          </p:cNvPr>
          <p:cNvGraphicFramePr>
            <a:graphicFrameLocks noGrp="1"/>
          </p:cNvGraphicFramePr>
          <p:nvPr/>
        </p:nvGraphicFramePr>
        <p:xfrm>
          <a:off x="4736030" y="1911349"/>
          <a:ext cx="1847850" cy="133667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636803410"/>
                    </a:ext>
                  </a:extLst>
                </a:gridCol>
              </a:tblGrid>
              <a:tr h="44555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December 2023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254688"/>
                  </a:ext>
                </a:extLst>
              </a:tr>
              <a:tr h="89111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Applications Due 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596476"/>
                  </a:ext>
                </a:extLst>
              </a:tr>
            </a:tbl>
          </a:graphicData>
        </a:graphic>
      </p:graphicFrame>
      <p:graphicFrame>
        <p:nvGraphicFramePr>
          <p:cNvPr id="28" name="Table 9">
            <a:extLst>
              <a:ext uri="{FF2B5EF4-FFF2-40B4-BE49-F238E27FC236}">
                <a16:creationId xmlns:a16="http://schemas.microsoft.com/office/drawing/2014/main" id="{3534167B-28C2-42D1-A830-9D47D06E8877}"/>
              </a:ext>
            </a:extLst>
          </p:cNvPr>
          <p:cNvGraphicFramePr>
            <a:graphicFrameLocks noGrp="1"/>
          </p:cNvGraphicFramePr>
          <p:nvPr/>
        </p:nvGraphicFramePr>
        <p:xfrm>
          <a:off x="6899257" y="1911349"/>
          <a:ext cx="1847850" cy="133667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636803410"/>
                    </a:ext>
                  </a:extLst>
                </a:gridCol>
              </a:tblGrid>
              <a:tr h="44555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February 2024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254688"/>
                  </a:ext>
                </a:extLst>
              </a:tr>
              <a:tr h="89111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Application Review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596476"/>
                  </a:ext>
                </a:extLst>
              </a:tr>
            </a:tbl>
          </a:graphicData>
        </a:graphic>
      </p:graphicFrame>
      <p:graphicFrame>
        <p:nvGraphicFramePr>
          <p:cNvPr id="29" name="Table 9">
            <a:extLst>
              <a:ext uri="{FF2B5EF4-FFF2-40B4-BE49-F238E27FC236}">
                <a16:creationId xmlns:a16="http://schemas.microsoft.com/office/drawing/2014/main" id="{709B7C9C-4B37-48E3-9FB1-534B0EF12ED2}"/>
              </a:ext>
            </a:extLst>
          </p:cNvPr>
          <p:cNvGraphicFramePr>
            <a:graphicFrameLocks noGrp="1"/>
          </p:cNvGraphicFramePr>
          <p:nvPr/>
        </p:nvGraphicFramePr>
        <p:xfrm>
          <a:off x="2579456" y="3562329"/>
          <a:ext cx="1847850" cy="133667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636803410"/>
                    </a:ext>
                  </a:extLst>
                </a:gridCol>
              </a:tblGrid>
              <a:tr h="44555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April 2024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254688"/>
                  </a:ext>
                </a:extLst>
              </a:tr>
              <a:tr h="89111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Council Review of Recommendations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596476"/>
                  </a:ext>
                </a:extLst>
              </a:tr>
            </a:tbl>
          </a:graphicData>
        </a:graphic>
      </p:graphicFrame>
      <p:graphicFrame>
        <p:nvGraphicFramePr>
          <p:cNvPr id="30" name="Table 9">
            <a:extLst>
              <a:ext uri="{FF2B5EF4-FFF2-40B4-BE49-F238E27FC236}">
                <a16:creationId xmlns:a16="http://schemas.microsoft.com/office/drawing/2014/main" id="{3938FBC0-93EF-406E-9906-2CDF4F30A596}"/>
              </a:ext>
            </a:extLst>
          </p:cNvPr>
          <p:cNvGraphicFramePr>
            <a:graphicFrameLocks noGrp="1"/>
          </p:cNvGraphicFramePr>
          <p:nvPr/>
        </p:nvGraphicFramePr>
        <p:xfrm>
          <a:off x="4732210" y="3562329"/>
          <a:ext cx="1847850" cy="179429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636803410"/>
                    </a:ext>
                  </a:extLst>
                </a:gridCol>
              </a:tblGrid>
              <a:tr h="44555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May 2024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254688"/>
                  </a:ext>
                </a:extLst>
              </a:tr>
              <a:tr h="1348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Public Hearing for Consolidated Plan and Action Plan </a:t>
                      </a:r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2024-2028 Consolidated Plan and 2024 Action Plan submitted to HUD 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596476"/>
                  </a:ext>
                </a:extLst>
              </a:tr>
            </a:tbl>
          </a:graphicData>
        </a:graphic>
      </p:graphicFrame>
      <p:graphicFrame>
        <p:nvGraphicFramePr>
          <p:cNvPr id="31" name="Table 9">
            <a:extLst>
              <a:ext uri="{FF2B5EF4-FFF2-40B4-BE49-F238E27FC236}">
                <a16:creationId xmlns:a16="http://schemas.microsoft.com/office/drawing/2014/main" id="{F85264C5-6286-4EBC-9163-3E99B47BBA30}"/>
              </a:ext>
            </a:extLst>
          </p:cNvPr>
          <p:cNvGraphicFramePr>
            <a:graphicFrameLocks noGrp="1"/>
          </p:cNvGraphicFramePr>
          <p:nvPr/>
        </p:nvGraphicFramePr>
        <p:xfrm>
          <a:off x="6899257" y="3525683"/>
          <a:ext cx="1847850" cy="133667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636803410"/>
                    </a:ext>
                  </a:extLst>
                </a:gridCol>
              </a:tblGrid>
              <a:tr h="44555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July 2024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254688"/>
                  </a:ext>
                </a:extLst>
              </a:tr>
              <a:tr h="89111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Activities supporting established goals launched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596476"/>
                  </a:ext>
                </a:extLst>
              </a:tr>
            </a:tbl>
          </a:graphicData>
        </a:graphic>
      </p:graphicFrame>
      <p:graphicFrame>
        <p:nvGraphicFramePr>
          <p:cNvPr id="2" name="Table 9">
            <a:extLst>
              <a:ext uri="{FF2B5EF4-FFF2-40B4-BE49-F238E27FC236}">
                <a16:creationId xmlns:a16="http://schemas.microsoft.com/office/drawing/2014/main" id="{3017C490-062F-6C81-AF72-477454EC95C4}"/>
              </a:ext>
            </a:extLst>
          </p:cNvPr>
          <p:cNvGraphicFramePr>
            <a:graphicFrameLocks noGrp="1"/>
          </p:cNvGraphicFramePr>
          <p:nvPr/>
        </p:nvGraphicFramePr>
        <p:xfrm>
          <a:off x="459194" y="3562329"/>
          <a:ext cx="1847850" cy="133667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636803410"/>
                    </a:ext>
                  </a:extLst>
                </a:gridCol>
              </a:tblGrid>
              <a:tr h="44555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March 2024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8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254688"/>
                  </a:ext>
                </a:extLst>
              </a:tr>
              <a:tr h="89111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Scoring Committee Review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596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7943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38C7C6-08D0-D634-AF45-5C7CD3B6CE4E}"/>
              </a:ext>
            </a:extLst>
          </p:cNvPr>
          <p:cNvSpPr txBox="1"/>
          <p:nvPr/>
        </p:nvSpPr>
        <p:spPr>
          <a:xfrm>
            <a:off x="226168" y="1470093"/>
            <a:ext cx="2290865" cy="970334"/>
          </a:xfrm>
          <a:prstGeom prst="rect">
            <a:avLst/>
          </a:prstGeom>
          <a:noFill/>
        </p:spPr>
        <p:txBody>
          <a:bodyPr wrap="square" lIns="0" tIns="0" rIns="0" bIns="0" numCol="1" spcCol="457200" rtlCol="0">
            <a:noAutofit/>
          </a:bodyPr>
          <a:lstStyle/>
          <a:p>
            <a:pPr defTabSz="685800">
              <a:spcAft>
                <a:spcPts val="900"/>
              </a:spcAft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Needs, Barriers, and Challenges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060B46-D44F-C968-0A50-D055C32F7511}"/>
              </a:ext>
            </a:extLst>
          </p:cNvPr>
          <p:cNvSpPr txBox="1"/>
          <p:nvPr/>
        </p:nvSpPr>
        <p:spPr>
          <a:xfrm>
            <a:off x="3042326" y="1470092"/>
            <a:ext cx="5741751" cy="3917816"/>
          </a:xfrm>
          <a:prstGeom prst="rect">
            <a:avLst/>
          </a:prstGeom>
          <a:noFill/>
        </p:spPr>
        <p:txBody>
          <a:bodyPr wrap="square" lIns="0" tIns="0" rIns="0" bIns="0" numCol="1" spcCol="457200" rtlCol="0">
            <a:noAutofit/>
          </a:bodyPr>
          <a:lstStyle/>
          <a:p>
            <a:pPr marL="257175" indent="-257175" defTabSz="6858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most needed services for those experiencing homelessness?</a:t>
            </a:r>
          </a:p>
          <a:p>
            <a:pPr marL="257175" indent="-257175" defTabSz="6858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most needed services for those you serve?</a:t>
            </a:r>
          </a:p>
          <a:p>
            <a:pPr marL="257175" indent="-257175" defTabSz="6858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barriers do you experience in the access of these services?</a:t>
            </a:r>
          </a:p>
          <a:p>
            <a:pPr marL="257175" indent="-257175" defTabSz="6858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barriers do you experience in the delivery of these services?</a:t>
            </a:r>
          </a:p>
          <a:p>
            <a:pPr marL="257175" indent="-257175" defTabSz="6858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some of the challenges you face with the use of federal grants?</a:t>
            </a:r>
          </a:p>
          <a:p>
            <a:pPr marL="257175" indent="-257175" defTabSz="685800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235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5FCC5-A879-4214-89F3-EEB563895F1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2714625"/>
            <a:ext cx="9144000" cy="8187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4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3B71BCC-5725-4892-92EE-51F835B351C8}"/>
              </a:ext>
            </a:extLst>
          </p:cNvPr>
          <p:cNvSpPr txBox="1">
            <a:spLocks/>
          </p:cNvSpPr>
          <p:nvPr/>
        </p:nvSpPr>
        <p:spPr>
          <a:xfrm>
            <a:off x="19878" y="3686175"/>
            <a:ext cx="9144000" cy="428625"/>
          </a:xfrm>
          <a:prstGeom prst="rect">
            <a:avLst/>
          </a:prstGeom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en-US" sz="1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387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975DBF-8AF0-4A05-8330-4CED0526EA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1896" y="1120846"/>
            <a:ext cx="7700210" cy="5447102"/>
          </a:xfrm>
        </p:spPr>
        <p:txBody>
          <a:bodyPr>
            <a:normAutofit/>
          </a:bodyPr>
          <a:lstStyle/>
          <a:p>
            <a:r>
              <a:rPr lang="en-US" dirty="0"/>
              <a:t>City of Vancouver Affordable Housing Fund and Homeless Services Updates (information)</a:t>
            </a:r>
          </a:p>
          <a:p>
            <a:pPr lvl="1"/>
            <a:r>
              <a:rPr lang="en-US" dirty="0"/>
              <a:t>Samantha Whitley, City of Vancouver</a:t>
            </a:r>
          </a:p>
          <a:p>
            <a:pPr lvl="1"/>
            <a:r>
              <a:rPr lang="en-US" dirty="0"/>
              <a:t>Jamie Spinelli, Board Member and City of Vancouver staff</a:t>
            </a:r>
          </a:p>
          <a:p>
            <a:r>
              <a:rPr lang="en-US" dirty="0"/>
              <a:t>Board Member Update (action)</a:t>
            </a:r>
          </a:p>
          <a:p>
            <a:pPr lvl="1"/>
            <a:r>
              <a:rPr lang="en-US" dirty="0"/>
              <a:t>Terms ending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>
              <a:spcBef>
                <a:spcPts val="600"/>
              </a:spcBef>
            </a:pPr>
            <a:r>
              <a:rPr lang="en-US" dirty="0"/>
              <a:t>Request: 3-person subcommittee for application review, interviews (if needed) and member selection.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41597F-988D-4C8E-AF99-87C8B0E60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Items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967A9-A4BE-46DE-8A6C-0DC40F19F90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5A5B"/>
                </a:solidFill>
                <a:effectLst/>
                <a:uLnTx/>
                <a:uFillTx/>
                <a:latin typeface="Arial" charset="0"/>
                <a:cs typeface="Arial" charset="0"/>
              </a:rPr>
              <a:t>9/6/2023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5A5B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5605A-8064-4A90-8AFB-5736CEE4215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5A5B"/>
                </a:solidFill>
                <a:effectLst/>
                <a:uLnTx/>
                <a:uFillTx/>
                <a:latin typeface="Arial" charset="0"/>
                <a:cs typeface="Arial" charset="0"/>
              </a:rPr>
              <a:t>Community Action Advisory Board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5A5B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8BDB6-4917-443A-892D-4D5E82AA896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A08C5-CC68-3947-88A8-A9E34C1A68A7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005A5B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5A5B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993F8D6-5A2D-CAB9-0731-CAB2B58CA6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799178"/>
              </p:ext>
            </p:extLst>
          </p:nvPr>
        </p:nvGraphicFramePr>
        <p:xfrm>
          <a:off x="1356852" y="3756727"/>
          <a:ext cx="7058782" cy="1376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519948">
                  <a:extLst>
                    <a:ext uri="{9D8B030D-6E8A-4147-A177-3AD203B41FA5}">
                      <a16:colId xmlns:a16="http://schemas.microsoft.com/office/drawing/2014/main" val="3746108596"/>
                    </a:ext>
                  </a:extLst>
                </a:gridCol>
                <a:gridCol w="3538834">
                  <a:extLst>
                    <a:ext uri="{9D8B030D-6E8A-4147-A177-3AD203B41FA5}">
                      <a16:colId xmlns:a16="http://schemas.microsoft.com/office/drawing/2014/main" val="2872046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District 2 Elected Official (filled)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District 1 Low-income Representative (filled)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735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District 3 Elected Official (filled)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District 3 Low-income Representative (recently vacated)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160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District 5 Community Representative (filled)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District 5 Low-income Representative (vacant)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809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4971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975DBF-8AF0-4A05-8330-4CED0526EA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1896" y="1120846"/>
            <a:ext cx="7700210" cy="5188514"/>
          </a:xfrm>
        </p:spPr>
        <p:txBody>
          <a:bodyPr>
            <a:normAutofit/>
          </a:bodyPr>
          <a:lstStyle/>
          <a:p>
            <a:r>
              <a:rPr lang="en-US" b="0" dirty="0"/>
              <a:t>Open Public Forum (up to 3 minutes)</a:t>
            </a:r>
          </a:p>
          <a:p>
            <a:r>
              <a:rPr lang="en-US" b="0" dirty="0"/>
              <a:t>Other Business</a:t>
            </a:r>
          </a:p>
          <a:p>
            <a:pPr lvl="1"/>
            <a:r>
              <a:rPr lang="en-US" dirty="0"/>
              <a:t>WSCAP Legislative Advocacy Training, September 19, 3-5pm, Zoom</a:t>
            </a:r>
            <a:endParaRPr lang="en-US" b="0" dirty="0"/>
          </a:p>
          <a:p>
            <a:pPr marL="342900" lvl="1" indent="0" algn="ctr">
              <a:buNone/>
            </a:pPr>
            <a:endParaRPr lang="en-US" sz="1800" b="1" i="1" dirty="0"/>
          </a:p>
          <a:p>
            <a:pPr marL="342900" lvl="1" indent="0" algn="ctr">
              <a:buNone/>
            </a:pPr>
            <a:endParaRPr lang="en-US" sz="1800" b="1" i="1" dirty="0"/>
          </a:p>
          <a:p>
            <a:pPr marL="342900" lvl="1" indent="0" algn="ctr">
              <a:buNone/>
            </a:pPr>
            <a:r>
              <a:rPr lang="en-US" sz="1800" b="1" i="1" dirty="0"/>
              <a:t>Save the date: Next CAAB Meeting</a:t>
            </a:r>
          </a:p>
          <a:p>
            <a:pPr marL="342900" lvl="1" indent="0" algn="ctr">
              <a:buNone/>
            </a:pPr>
            <a:r>
              <a:rPr lang="en-US" b="1" i="1" dirty="0"/>
              <a:t>November</a:t>
            </a:r>
            <a:r>
              <a:rPr lang="en-US" sz="1800" b="1" i="1" dirty="0"/>
              <a:t> 1, 2023 starting at 9am</a:t>
            </a:r>
          </a:p>
          <a:p>
            <a:pPr marL="342900" lvl="1" indent="0" algn="ctr">
              <a:buNone/>
            </a:pPr>
            <a:r>
              <a:rPr lang="en-US" b="1" i="1" dirty="0"/>
              <a:t>All CAAB meetings are held in-person and virtually</a:t>
            </a:r>
            <a:endParaRPr lang="en-US" sz="1800" b="1" i="1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41597F-988D-4C8E-AF99-87C8B0E60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Items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967A9-A4BE-46DE-8A6C-0DC40F19F90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5605A-8064-4A90-8AFB-5736CEE4215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8BDB6-4917-443A-892D-4D5E82AA896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860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975DBF-8AF0-4A05-8330-4CED0526EA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1896" y="1120846"/>
            <a:ext cx="7700210" cy="5188514"/>
          </a:xfrm>
        </p:spPr>
        <p:txBody>
          <a:bodyPr>
            <a:normAutofit/>
          </a:bodyPr>
          <a:lstStyle/>
          <a:p>
            <a:r>
              <a:rPr lang="en-US" dirty="0"/>
              <a:t>Approval of July 2023 Minutes (action)</a:t>
            </a:r>
          </a:p>
          <a:p>
            <a:pPr lvl="1"/>
            <a:r>
              <a:rPr lang="en-US" dirty="0"/>
              <a:t>Melanie Green, Chair</a:t>
            </a:r>
          </a:p>
          <a:p>
            <a:r>
              <a:rPr lang="en-US" dirty="0"/>
              <a:t>Legislative Advocacy Committee Update (information)</a:t>
            </a:r>
          </a:p>
          <a:p>
            <a:pPr lvl="1"/>
            <a:r>
              <a:rPr lang="en-US" dirty="0"/>
              <a:t>Amy Roark</a:t>
            </a:r>
          </a:p>
          <a:p>
            <a:r>
              <a:rPr lang="en-US" dirty="0"/>
              <a:t>CNA Task Force Committee Update (information)</a:t>
            </a:r>
          </a:p>
          <a:p>
            <a:pPr lvl="1"/>
            <a:r>
              <a:rPr lang="en-US" dirty="0"/>
              <a:t>Rebecca Royce</a:t>
            </a:r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41597F-988D-4C8E-AF99-87C8B0E60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Items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967A9-A4BE-46DE-8A6C-0DC40F19F90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5605A-8064-4A90-8AFB-5736CEE4215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8BDB6-4917-443A-892D-4D5E82AA896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771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975DBF-8AF0-4A05-8330-4CED0526EA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1896" y="1120848"/>
            <a:ext cx="7700210" cy="258259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Eviction Prevention Rental Assistance Program (EPRAP) Update (information)</a:t>
            </a:r>
          </a:p>
          <a:p>
            <a:pPr lvl="1"/>
            <a:r>
              <a:rPr lang="en-US" dirty="0"/>
              <a:t>Kayla Williams</a:t>
            </a:r>
          </a:p>
          <a:p>
            <a:r>
              <a:rPr lang="en-US" dirty="0"/>
              <a:t>Received 12 applications</a:t>
            </a:r>
          </a:p>
          <a:p>
            <a:pPr lvl="1"/>
            <a:r>
              <a:rPr lang="en-US" dirty="0"/>
              <a:t>2 applications were removed from consideration</a:t>
            </a:r>
          </a:p>
          <a:p>
            <a:pPr lvl="1"/>
            <a:r>
              <a:rPr lang="en-US" dirty="0"/>
              <a:t>3 applications from By and For Organizations</a:t>
            </a:r>
            <a:endParaRPr lang="en-US" dirty="0">
              <a:highlight>
                <a:srgbClr val="FFFF00"/>
              </a:highlight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41597F-988D-4C8E-AF99-87C8B0E60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Item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967A9-A4BE-46DE-8A6C-0DC40F19F90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5605A-8064-4A90-8AFB-5736CEE4215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Community Action Advisory Board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8BDB6-4917-443A-892D-4D5E82AA896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CC283A2-0E89-F0D3-1026-DD8E5F636A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338504"/>
              </p:ext>
            </p:extLst>
          </p:nvPr>
        </p:nvGraphicFramePr>
        <p:xfrm>
          <a:off x="1114547" y="3585172"/>
          <a:ext cx="6562791" cy="24547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0994">
                  <a:extLst>
                    <a:ext uri="{9D8B030D-6E8A-4147-A177-3AD203B41FA5}">
                      <a16:colId xmlns:a16="http://schemas.microsoft.com/office/drawing/2014/main" val="4189587694"/>
                    </a:ext>
                  </a:extLst>
                </a:gridCol>
                <a:gridCol w="766667">
                  <a:extLst>
                    <a:ext uri="{9D8B030D-6E8A-4147-A177-3AD203B41FA5}">
                      <a16:colId xmlns:a16="http://schemas.microsoft.com/office/drawing/2014/main" val="1910189598"/>
                    </a:ext>
                  </a:extLst>
                </a:gridCol>
                <a:gridCol w="609459">
                  <a:extLst>
                    <a:ext uri="{9D8B030D-6E8A-4147-A177-3AD203B41FA5}">
                      <a16:colId xmlns:a16="http://schemas.microsoft.com/office/drawing/2014/main" val="415966805"/>
                    </a:ext>
                  </a:extLst>
                </a:gridCol>
                <a:gridCol w="896293">
                  <a:extLst>
                    <a:ext uri="{9D8B030D-6E8A-4147-A177-3AD203B41FA5}">
                      <a16:colId xmlns:a16="http://schemas.microsoft.com/office/drawing/2014/main" val="3950901966"/>
                    </a:ext>
                  </a:extLst>
                </a:gridCol>
                <a:gridCol w="1249378">
                  <a:extLst>
                    <a:ext uri="{9D8B030D-6E8A-4147-A177-3AD203B41FA5}">
                      <a16:colId xmlns:a16="http://schemas.microsoft.com/office/drawing/2014/main" val="3980946495"/>
                    </a:ext>
                  </a:extLst>
                </a:gridCol>
              </a:tblGrid>
              <a:tr h="248697">
                <a:tc gridSpan="3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Targeted Prevention 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Anticipated: $3,781,094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802765"/>
                  </a:ext>
                </a:extLst>
              </a:tr>
              <a:tr h="19895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Applicant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  <a:t>By &amp; For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  <a:t>Score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  <a:t>Requested 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  <a:t>Recommended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559182"/>
                  </a:ext>
                </a:extLst>
              </a:tr>
              <a:tr h="21629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Native American Youth and Family Center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82.8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$559,623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$559,623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08240684"/>
                  </a:ext>
                </a:extLst>
              </a:tr>
              <a:tr h="19917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Pacific Islander Community Assoc of WA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81.6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$485,000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$485,000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23198"/>
                  </a:ext>
                </a:extLst>
              </a:tr>
              <a:tr h="19895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Janus Youth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81.2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$561,467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$561,467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80153340"/>
                  </a:ext>
                </a:extLst>
              </a:tr>
              <a:tr h="19895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Cascade AIDS Project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80.2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$114,533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$114,533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62174037"/>
                  </a:ext>
                </a:extLst>
              </a:tr>
              <a:tr h="19895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Impact Northwest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78.6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$768,778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$768,778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18374163"/>
                  </a:ext>
                </a:extLst>
              </a:tr>
              <a:tr h="19895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Share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75.0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$977,500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$977,500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73860248"/>
                  </a:ext>
                </a:extLst>
              </a:tr>
              <a:tr h="19895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YWCA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74.0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$390,000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$314,193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962565"/>
                  </a:ext>
                </a:extLst>
              </a:tr>
              <a:tr h="19895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Lifeline Connections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68.6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$509,226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48606913"/>
                  </a:ext>
                </a:extLst>
              </a:tr>
              <a:tr h="19895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Council for the Homeless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63.6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$1,500,000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08420805"/>
                  </a:ext>
                </a:extLst>
              </a:tr>
              <a:tr h="19895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Mullen-Polk Foundation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20.8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$1,854,802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662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6568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975DBF-8AF0-4A05-8330-4CED0526EA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1896" y="1120846"/>
            <a:ext cx="7700210" cy="5372024"/>
          </a:xfrm>
        </p:spPr>
        <p:txBody>
          <a:bodyPr>
            <a:normAutofit/>
          </a:bodyPr>
          <a:lstStyle/>
          <a:p>
            <a:r>
              <a:rPr lang="en-US" dirty="0"/>
              <a:t>Emergency Housing Fund (EHF) Program Overview (action)</a:t>
            </a:r>
          </a:p>
          <a:p>
            <a:pPr lvl="1"/>
            <a:r>
              <a:rPr lang="en-US" dirty="0"/>
              <a:t>Kayla Williams</a:t>
            </a:r>
          </a:p>
          <a:p>
            <a:r>
              <a:rPr lang="en-US" dirty="0"/>
              <a:t>Funds provided to current Consolidated Housing Grant (CHG) grantees via Washington State Legislation</a:t>
            </a:r>
          </a:p>
          <a:p>
            <a:pPr lvl="1"/>
            <a:r>
              <a:rPr lang="en-US" dirty="0"/>
              <a:t>Legislation intent is to help local jurisdictions “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maintain current levels of homeless subsidies and emergency housing services.”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Allowable activities are restricted to "emergency housing" activities, to include: street outreach, diversion, emergency shelter including hotel/motel leasing, sanctioned encampments, transitional housing, rapid re-housing, housing search and placement, and housing stability case management.</a:t>
            </a:r>
          </a:p>
          <a:p>
            <a:pPr lvl="1"/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Allowable activities must have been provided as of February 2023, were previously funded through Clark County and have lost funding due to grants expiring. </a:t>
            </a:r>
            <a:endParaRPr lang="en-US" sz="1800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41597F-988D-4C8E-AF99-87C8B0E60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Item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967A9-A4BE-46DE-8A6C-0DC40F19F90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9/6/2023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5605A-8064-4A90-8AFB-5736CEE4215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Community Action Advisory Board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8BDB6-4917-443A-892D-4D5E82AA896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369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8ADA38-1980-BED5-6E59-E04CB9CBEC1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1896" y="1120846"/>
            <a:ext cx="7700210" cy="519146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Funds are from a federal source to Commerce and therefore subject to competitive procurement requirements in 2 CFR 200.318. </a:t>
            </a:r>
          </a:p>
          <a:p>
            <a:r>
              <a:rPr lang="en-US" dirty="0"/>
              <a:t>Request: 5 CAAB members for a review committee with approval to recommend applications to County Council in preparation of not receiving the exemption.</a:t>
            </a:r>
          </a:p>
          <a:p>
            <a:pPr lvl="1"/>
            <a:r>
              <a:rPr lang="en-US" dirty="0"/>
              <a:t>RFA will be easier than the EPRAP RFA</a:t>
            </a:r>
          </a:p>
          <a:p>
            <a:r>
              <a:rPr lang="en-US" dirty="0"/>
              <a:t>RFA timeline: </a:t>
            </a:r>
          </a:p>
          <a:p>
            <a:pPr lvl="1"/>
            <a:r>
              <a:rPr lang="en-US" dirty="0"/>
              <a:t>Open to providers on 9/18 and closes 9/29</a:t>
            </a:r>
          </a:p>
          <a:p>
            <a:pPr lvl="1"/>
            <a:r>
              <a:rPr lang="en-US" dirty="0"/>
              <a:t>Staff will complete review by 10/6 and release to CAAB subcommittee</a:t>
            </a:r>
          </a:p>
          <a:p>
            <a:pPr lvl="1"/>
            <a:r>
              <a:rPr lang="en-US" dirty="0"/>
              <a:t>Subcommittee scoring due by 10/20</a:t>
            </a:r>
          </a:p>
          <a:p>
            <a:pPr lvl="1"/>
            <a:r>
              <a:rPr lang="en-US" dirty="0"/>
              <a:t>Contracts to start November 1, 2023</a:t>
            </a:r>
          </a:p>
          <a:p>
            <a:pPr lvl="1"/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DD747C-B63C-5665-3863-283C93716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Item: EHF continued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BC479-92E0-3B3F-E4DA-21572FBDEAE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2F0A3-0AC3-8B53-893B-84DEA0F5EA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DC9B3-DA9E-EC33-7B7B-BD8510D4A74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700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975DBF-8AF0-4A05-8330-4CED0526EA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1896" y="1120846"/>
            <a:ext cx="7700210" cy="5188514"/>
          </a:xfrm>
        </p:spPr>
        <p:txBody>
          <a:bodyPr>
            <a:normAutofit/>
          </a:bodyPr>
          <a:lstStyle/>
          <a:p>
            <a:r>
              <a:rPr lang="en-US" dirty="0"/>
              <a:t>July 2022 – June 2023 Outcomes Report</a:t>
            </a:r>
          </a:p>
          <a:p>
            <a:pPr lvl="1"/>
            <a:r>
              <a:rPr lang="en-US" dirty="0"/>
              <a:t>Rebecca Royce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41597F-988D-4C8E-AF99-87C8B0E60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Items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967A9-A4BE-46DE-8A6C-0DC40F19F90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9/6/2023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5605A-8064-4A90-8AFB-5736CEE4215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Community Action Advisory Board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8BDB6-4917-443A-892D-4D5E82AA896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624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720265B-521E-4A0A-BCE1-1806B7FCE77D}"/>
              </a:ext>
            </a:extLst>
          </p:cNvPr>
          <p:cNvSpPr txBox="1"/>
          <p:nvPr/>
        </p:nvSpPr>
        <p:spPr>
          <a:xfrm>
            <a:off x="571500" y="3212500"/>
            <a:ext cx="3829050" cy="788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685800"/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 Hawkins, Assistant Planner </a:t>
            </a:r>
          </a:p>
          <a:p>
            <a:pPr defTabSz="685800"/>
            <a:endParaRPr lang="en-US" sz="16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r>
              <a:rPr lang="en-US" sz="1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Prosperity and Housing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B53337A-B223-4B39-8450-62F69882A12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0283" y="1212248"/>
            <a:ext cx="3442097" cy="990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defRPr/>
            </a:pP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2024-2028 Consolidated Plan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F0FA9F5-6AD9-BA3D-7FF6-6462FBF003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3968" b="1396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02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EB3DA49-C7DC-797F-EFAA-5ABD1AFC317E}"/>
              </a:ext>
            </a:extLst>
          </p:cNvPr>
          <p:cNvGraphicFramePr/>
          <p:nvPr/>
        </p:nvGraphicFramePr>
        <p:xfrm>
          <a:off x="1890713" y="856863"/>
          <a:ext cx="5457824" cy="4963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D990F2E-E796-C0F1-636E-762E51738103}"/>
              </a:ext>
            </a:extLst>
          </p:cNvPr>
          <p:cNvSpPr txBox="1"/>
          <p:nvPr/>
        </p:nvSpPr>
        <p:spPr>
          <a:xfrm>
            <a:off x="133350" y="1037838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Consolidated Plan </a:t>
            </a:r>
          </a:p>
          <a:p>
            <a:pPr defTabSz="685800"/>
            <a:r>
              <a:rPr lang="en-US" sz="2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endParaRPr lang="en-US" sz="27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08ACFB-6877-EEA3-A38A-ABE3F1D42472}"/>
              </a:ext>
            </a:extLst>
          </p:cNvPr>
          <p:cNvSpPr txBox="1"/>
          <p:nvPr/>
        </p:nvSpPr>
        <p:spPr>
          <a:xfrm>
            <a:off x="5534025" y="1333500"/>
            <a:ext cx="3433763" cy="4519613"/>
          </a:xfrm>
          <a:prstGeom prst="rect">
            <a:avLst/>
          </a:prstGeom>
          <a:noFill/>
        </p:spPr>
        <p:txBody>
          <a:bodyPr wrap="square" lIns="0" tIns="0" rIns="0" bIns="0" numCol="1" spcCol="457200" rtlCol="0">
            <a:noAutofit/>
          </a:bodyPr>
          <a:lstStyle/>
          <a:p>
            <a:pPr marL="257175" indent="-257175" defTabSz="685800">
              <a:spcAft>
                <a:spcPts val="1350"/>
              </a:spcAft>
              <a:buClr>
                <a:srgbClr val="278B82"/>
              </a:buClr>
              <a:buFont typeface="Symbol" panose="05050102010706020507" pitchFamily="18" charset="2"/>
              <a:buChar char=""/>
            </a:pPr>
            <a:r>
              <a:rPr lang="en-US" sz="16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 and external stakeholders, other plans and reports</a:t>
            </a:r>
            <a:endParaRPr lang="en-US" sz="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defTabSz="685800">
              <a:spcAft>
                <a:spcPts val="2250"/>
              </a:spcAft>
              <a:buClr>
                <a:srgbClr val="278B82"/>
              </a:buClr>
              <a:buFont typeface="Symbol" panose="05050102010706020507" pitchFamily="18" charset="2"/>
              <a:buChar char=""/>
            </a:pPr>
            <a:r>
              <a:rPr lang="en-US" sz="16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and collect data, conduct and review surveys</a:t>
            </a:r>
          </a:p>
          <a:p>
            <a:pPr marL="257175" indent="-257175" defTabSz="685800">
              <a:spcAft>
                <a:spcPts val="1350"/>
              </a:spcAft>
              <a:buClr>
                <a:srgbClr val="278B82"/>
              </a:buClr>
              <a:buFont typeface="Symbol" panose="05050102010706020507" pitchFamily="18" charset="2"/>
              <a:buChar char=""/>
            </a:pPr>
            <a:r>
              <a:rPr lang="en-US" sz="16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sets five-year goals and priorities for HUD programs</a:t>
            </a:r>
          </a:p>
          <a:p>
            <a:pPr marL="257175" indent="-257175" defTabSz="685800">
              <a:spcAft>
                <a:spcPts val="1350"/>
              </a:spcAft>
              <a:buClr>
                <a:srgbClr val="278B82"/>
              </a:buClr>
              <a:buFont typeface="Symbol" panose="05050102010706020507" pitchFamily="18" charset="2"/>
              <a:buChar char=""/>
            </a:pPr>
            <a:endParaRPr lang="en-US" sz="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defTabSz="685800">
              <a:spcAft>
                <a:spcPts val="2250"/>
              </a:spcAft>
              <a:buClr>
                <a:srgbClr val="278B82"/>
              </a:buClr>
              <a:buFont typeface="Symbol" panose="05050102010706020507" pitchFamily="18" charset="2"/>
              <a:buChar char=""/>
            </a:pPr>
            <a:r>
              <a:rPr lang="en-US" sz="16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describes goals and activities for program year</a:t>
            </a:r>
          </a:p>
          <a:p>
            <a:pPr marL="257175" indent="-257175" defTabSz="685800">
              <a:spcAft>
                <a:spcPts val="1350"/>
              </a:spcAft>
              <a:buClr>
                <a:srgbClr val="278B82"/>
              </a:buClr>
              <a:buFont typeface="Symbol" panose="05050102010706020507" pitchFamily="18" charset="2"/>
              <a:buChar char=""/>
            </a:pPr>
            <a:r>
              <a:rPr lang="en-US" sz="16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 of program-year accomplishments and spending</a:t>
            </a:r>
          </a:p>
          <a:p>
            <a:pPr marL="257175" indent="-257175" defTabSz="685800">
              <a:spcAft>
                <a:spcPts val="1350"/>
              </a:spcAft>
              <a:buFont typeface="Arial" panose="020B0604020202020204" pitchFamily="34" charset="0"/>
              <a:buChar char="•"/>
            </a:pPr>
            <a:endParaRPr lang="en-US" sz="16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defTabSz="685800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sz="16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F5831C-CB21-F681-0720-DC9B299499CF}"/>
              </a:ext>
            </a:extLst>
          </p:cNvPr>
          <p:cNvSpPr txBox="1"/>
          <p:nvPr/>
        </p:nvSpPr>
        <p:spPr>
          <a:xfrm>
            <a:off x="571500" y="5559006"/>
            <a:ext cx="80982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US" sz="1050" dirty="0">
                <a:solidFill>
                  <a:prstClr val="black"/>
                </a:solidFill>
                <a:latin typeface="Arial" panose="020B0604020202020204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482362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CED52EE-E153-4C4B-B3E3-41CCC8C5077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85751" y="1085850"/>
            <a:ext cx="2971799" cy="99016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defRPr/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Entitlement Funding History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0A7C388-9CDE-44E9-E0A9-8475CCAD933E}"/>
              </a:ext>
            </a:extLst>
          </p:cNvPr>
          <p:cNvGraphicFramePr/>
          <p:nvPr/>
        </p:nvGraphicFramePr>
        <p:xfrm>
          <a:off x="4109565" y="1440578"/>
          <a:ext cx="4795800" cy="3805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E3B4D4C-B8C9-2AE9-CD47-C2320F97D076}"/>
              </a:ext>
            </a:extLst>
          </p:cNvPr>
          <p:cNvSpPr txBox="1"/>
          <p:nvPr/>
        </p:nvSpPr>
        <p:spPr>
          <a:xfrm>
            <a:off x="571500" y="5401955"/>
            <a:ext cx="80982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US" sz="1050" dirty="0">
                <a:solidFill>
                  <a:prstClr val="black"/>
                </a:solidFill>
                <a:latin typeface="Arial" panose="020B0604020202020204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077575125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1: standard slide">
  <a:themeElements>
    <a:clrScheme name="Clark_County">
      <a:dk1>
        <a:srgbClr val="000000"/>
      </a:dk1>
      <a:lt1>
        <a:srgbClr val="FFFFFF"/>
      </a:lt1>
      <a:dk2>
        <a:srgbClr val="565F65"/>
      </a:dk2>
      <a:lt2>
        <a:srgbClr val="E7E6E6"/>
      </a:lt2>
      <a:accent1>
        <a:srgbClr val="00595B"/>
      </a:accent1>
      <a:accent2>
        <a:srgbClr val="BBC035"/>
      </a:accent2>
      <a:accent3>
        <a:srgbClr val="D7872A"/>
      </a:accent3>
      <a:accent4>
        <a:srgbClr val="BB4050"/>
      </a:accent4>
      <a:accent5>
        <a:srgbClr val="81627B"/>
      </a:accent5>
      <a:accent6>
        <a:srgbClr val="D3E2D6"/>
      </a:accent6>
      <a:hlink>
        <a:srgbClr val="BCC135"/>
      </a:hlink>
      <a:folHlink>
        <a:srgbClr val="D7872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308PPTtemplate-widescreenV2" id="{CE5D76EA-F285-5C46-B7FC-10D67A87D625}" vid="{6584357F-6C1A-5F46-B421-E0E8B8DD0D40}"/>
    </a:ext>
  </a:extLst>
</a:theme>
</file>

<file path=ppt/theme/theme10.xml><?xml version="1.0" encoding="utf-8"?>
<a:theme xmlns:a="http://schemas.openxmlformats.org/drawingml/2006/main" name="2_Blank Slide">
  <a:themeElements>
    <a:clrScheme name="Custom 1">
      <a:dk1>
        <a:sysClr val="windowText" lastClr="000000"/>
      </a:dk1>
      <a:lt1>
        <a:sysClr val="window" lastClr="FFFFFF"/>
      </a:lt1>
      <a:dk2>
        <a:srgbClr val="3573B3"/>
      </a:dk2>
      <a:lt2>
        <a:srgbClr val="EEECE1"/>
      </a:lt2>
      <a:accent1>
        <a:srgbClr val="278B82"/>
      </a:accent1>
      <a:accent2>
        <a:srgbClr val="E3E2D7"/>
      </a:accent2>
      <a:accent3>
        <a:srgbClr val="68B291"/>
      </a:accent3>
      <a:accent4>
        <a:srgbClr val="CC0000"/>
      </a:accent4>
      <a:accent5>
        <a:srgbClr val="28245F"/>
      </a:accent5>
      <a:accent6>
        <a:srgbClr val="99CF6A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numCol="1" spcCol="457200" rtlCol="0">
        <a:noAutofit/>
      </a:bodyPr>
      <a:lstStyle>
        <a:defPPr marL="342900" indent="-342900" algn="l">
          <a:spcAft>
            <a:spcPts val="1200"/>
          </a:spcAft>
          <a:buFont typeface="Arial" panose="020B0604020202020204" pitchFamily="34" charset="0"/>
          <a:buChar char="•"/>
          <a:defRPr sz="2400"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TER 2: full color slide">
  <a:themeElements>
    <a:clrScheme name="Clark_County">
      <a:dk1>
        <a:srgbClr val="000000"/>
      </a:dk1>
      <a:lt1>
        <a:srgbClr val="FFFFFF"/>
      </a:lt1>
      <a:dk2>
        <a:srgbClr val="565F65"/>
      </a:dk2>
      <a:lt2>
        <a:srgbClr val="E7E6E6"/>
      </a:lt2>
      <a:accent1>
        <a:srgbClr val="00595B"/>
      </a:accent1>
      <a:accent2>
        <a:srgbClr val="BBC035"/>
      </a:accent2>
      <a:accent3>
        <a:srgbClr val="D7872A"/>
      </a:accent3>
      <a:accent4>
        <a:srgbClr val="BB4050"/>
      </a:accent4>
      <a:accent5>
        <a:srgbClr val="81627B"/>
      </a:accent5>
      <a:accent6>
        <a:srgbClr val="D3E2D6"/>
      </a:accent6>
      <a:hlink>
        <a:srgbClr val="BCC135"/>
      </a:hlink>
      <a:folHlink>
        <a:srgbClr val="D7872A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308PPTtemplate-widescreenV2" id="{CE5D76EA-F285-5C46-B7FC-10D67A87D625}" vid="{0B011555-5D57-4640-BBEF-58C720999D0F}"/>
    </a:ext>
  </a:extLst>
</a:theme>
</file>

<file path=ppt/theme/theme3.xml><?xml version="1.0" encoding="utf-8"?>
<a:theme xmlns:a="http://schemas.openxmlformats.org/drawingml/2006/main" name="MASTER 3: simple slide">
  <a:themeElements>
    <a:clrScheme name="Clark_County">
      <a:dk1>
        <a:srgbClr val="000000"/>
      </a:dk1>
      <a:lt1>
        <a:srgbClr val="FFFFFF"/>
      </a:lt1>
      <a:dk2>
        <a:srgbClr val="565F65"/>
      </a:dk2>
      <a:lt2>
        <a:srgbClr val="E7E6E6"/>
      </a:lt2>
      <a:accent1>
        <a:srgbClr val="00595B"/>
      </a:accent1>
      <a:accent2>
        <a:srgbClr val="BBC035"/>
      </a:accent2>
      <a:accent3>
        <a:srgbClr val="D7872A"/>
      </a:accent3>
      <a:accent4>
        <a:srgbClr val="BB4050"/>
      </a:accent4>
      <a:accent5>
        <a:srgbClr val="81627B"/>
      </a:accent5>
      <a:accent6>
        <a:srgbClr val="D3E2D6"/>
      </a:accent6>
      <a:hlink>
        <a:srgbClr val="BCC135"/>
      </a:hlink>
      <a:folHlink>
        <a:srgbClr val="D7872A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ASTER 4: blank">
  <a:themeElements>
    <a:clrScheme name="Clark_County">
      <a:dk1>
        <a:srgbClr val="000000"/>
      </a:dk1>
      <a:lt1>
        <a:srgbClr val="FFFFFF"/>
      </a:lt1>
      <a:dk2>
        <a:srgbClr val="565F65"/>
      </a:dk2>
      <a:lt2>
        <a:srgbClr val="E7E6E6"/>
      </a:lt2>
      <a:accent1>
        <a:srgbClr val="00595B"/>
      </a:accent1>
      <a:accent2>
        <a:srgbClr val="BBC035"/>
      </a:accent2>
      <a:accent3>
        <a:srgbClr val="D7872A"/>
      </a:accent3>
      <a:accent4>
        <a:srgbClr val="BB4050"/>
      </a:accent4>
      <a:accent5>
        <a:srgbClr val="81627B"/>
      </a:accent5>
      <a:accent6>
        <a:srgbClr val="D3E2D6"/>
      </a:accent6>
      <a:hlink>
        <a:srgbClr val="BCC135"/>
      </a:hlink>
      <a:folHlink>
        <a:srgbClr val="D7872A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lank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Blank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MASTER 1: standard slide">
  <a:themeElements>
    <a:clrScheme name="Clark_County">
      <a:dk1>
        <a:srgbClr val="000000"/>
      </a:dk1>
      <a:lt1>
        <a:srgbClr val="FFFFFF"/>
      </a:lt1>
      <a:dk2>
        <a:srgbClr val="565F65"/>
      </a:dk2>
      <a:lt2>
        <a:srgbClr val="E7E6E6"/>
      </a:lt2>
      <a:accent1>
        <a:srgbClr val="00595B"/>
      </a:accent1>
      <a:accent2>
        <a:srgbClr val="BBC035"/>
      </a:accent2>
      <a:accent3>
        <a:srgbClr val="D7872A"/>
      </a:accent3>
      <a:accent4>
        <a:srgbClr val="BB4050"/>
      </a:accent4>
      <a:accent5>
        <a:srgbClr val="81627B"/>
      </a:accent5>
      <a:accent6>
        <a:srgbClr val="D3E2D6"/>
      </a:accent6>
      <a:hlink>
        <a:srgbClr val="BCC135"/>
      </a:hlink>
      <a:folHlink>
        <a:srgbClr val="D7872A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308PPTtemplate-widescreenV2" id="{CE5D76EA-F285-5C46-B7FC-10D67A87D625}" vid="{6584357F-6C1A-5F46-B421-E0E8B8DD0D40}"/>
    </a:ext>
  </a:extLst>
</a:theme>
</file>

<file path=ppt/theme/theme8.xml><?xml version="1.0" encoding="utf-8"?>
<a:theme xmlns:a="http://schemas.openxmlformats.org/drawingml/2006/main" name="1_MASTER 2: full color slide">
  <a:themeElements>
    <a:clrScheme name="Clark_County">
      <a:dk1>
        <a:srgbClr val="000000"/>
      </a:dk1>
      <a:lt1>
        <a:srgbClr val="FFFFFF"/>
      </a:lt1>
      <a:dk2>
        <a:srgbClr val="565F65"/>
      </a:dk2>
      <a:lt2>
        <a:srgbClr val="E7E6E6"/>
      </a:lt2>
      <a:accent1>
        <a:srgbClr val="00595B"/>
      </a:accent1>
      <a:accent2>
        <a:srgbClr val="BBC035"/>
      </a:accent2>
      <a:accent3>
        <a:srgbClr val="D7872A"/>
      </a:accent3>
      <a:accent4>
        <a:srgbClr val="BB4050"/>
      </a:accent4>
      <a:accent5>
        <a:srgbClr val="81627B"/>
      </a:accent5>
      <a:accent6>
        <a:srgbClr val="D3E2D6"/>
      </a:accent6>
      <a:hlink>
        <a:srgbClr val="BCC135"/>
      </a:hlink>
      <a:folHlink>
        <a:srgbClr val="D7872A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308PPTtemplate-widescreenV2" id="{CE5D76EA-F285-5C46-B7FC-10D67A87D625}" vid="{0B011555-5D57-4640-BBEF-58C720999D0F}"/>
    </a:ext>
  </a:extLst>
</a:theme>
</file>

<file path=ppt/theme/theme9.xml><?xml version="1.0" encoding="utf-8"?>
<a:theme xmlns:a="http://schemas.openxmlformats.org/drawingml/2006/main" name="2_MASTER 1: standard slide">
  <a:themeElements>
    <a:clrScheme name="Clark_County">
      <a:dk1>
        <a:srgbClr val="000000"/>
      </a:dk1>
      <a:lt1>
        <a:srgbClr val="FFFFFF"/>
      </a:lt1>
      <a:dk2>
        <a:srgbClr val="565F65"/>
      </a:dk2>
      <a:lt2>
        <a:srgbClr val="E7E6E6"/>
      </a:lt2>
      <a:accent1>
        <a:srgbClr val="00595B"/>
      </a:accent1>
      <a:accent2>
        <a:srgbClr val="BBC035"/>
      </a:accent2>
      <a:accent3>
        <a:srgbClr val="D7872A"/>
      </a:accent3>
      <a:accent4>
        <a:srgbClr val="BB4050"/>
      </a:accent4>
      <a:accent5>
        <a:srgbClr val="81627B"/>
      </a:accent5>
      <a:accent6>
        <a:srgbClr val="D3E2D6"/>
      </a:accent6>
      <a:hlink>
        <a:srgbClr val="BCC135"/>
      </a:hlink>
      <a:folHlink>
        <a:srgbClr val="D7872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308PPTtemplate-widescreenV2" id="{CE5D76EA-F285-5C46-B7FC-10D67A87D625}" vid="{6584357F-6C1A-5F46-B421-E0E8B8DD0D4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ClarkCo_template</Template>
  <TotalTime>5041</TotalTime>
  <Words>1010</Words>
  <Application>Microsoft Office PowerPoint</Application>
  <PresentationFormat>On-screen Show (4:3)</PresentationFormat>
  <Paragraphs>228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Arial</vt:lpstr>
      <vt:lpstr>Calibri</vt:lpstr>
      <vt:lpstr>CiscoSansTT Light</vt:lpstr>
      <vt:lpstr>Garamond</vt:lpstr>
      <vt:lpstr>Gill Sans</vt:lpstr>
      <vt:lpstr>Minion Pro</vt:lpstr>
      <vt:lpstr>Myriad Pro</vt:lpstr>
      <vt:lpstr>Symbol</vt:lpstr>
      <vt:lpstr>MASTER 1: standard slide</vt:lpstr>
      <vt:lpstr>MASTER 2: full color slide</vt:lpstr>
      <vt:lpstr>MASTER 3: simple slide</vt:lpstr>
      <vt:lpstr>MASTER 4: blank</vt:lpstr>
      <vt:lpstr>Blank Slide</vt:lpstr>
      <vt:lpstr>1_Blank Slide</vt:lpstr>
      <vt:lpstr>1_MASTER 1: standard slide</vt:lpstr>
      <vt:lpstr>1_MASTER 2: full color slide</vt:lpstr>
      <vt:lpstr>2_MASTER 1: standard slide</vt:lpstr>
      <vt:lpstr>2_Blank Slide</vt:lpstr>
      <vt:lpstr>WELCOME! Community Action Advisory Board Meeting</vt:lpstr>
      <vt:lpstr>Agenda Items</vt:lpstr>
      <vt:lpstr>Agenda Item</vt:lpstr>
      <vt:lpstr>Agenda Item</vt:lpstr>
      <vt:lpstr>Agenda Item: EHF continued</vt:lpstr>
      <vt:lpstr>Agenda Items</vt:lpstr>
      <vt:lpstr>2024-2028 Consolidated Plan</vt:lpstr>
      <vt:lpstr>PowerPoint Presentation</vt:lpstr>
      <vt:lpstr>Entitlement Funding History</vt:lpstr>
      <vt:lpstr>Plan Development Process</vt:lpstr>
      <vt:lpstr>Community  Participation Plan Participation Plan</vt:lpstr>
      <vt:lpstr>HUD Strategic Goals</vt:lpstr>
      <vt:lpstr>Priority  Needs</vt:lpstr>
      <vt:lpstr>PowerPoint Presentation</vt:lpstr>
      <vt:lpstr>Project Schedule Timeline</vt:lpstr>
      <vt:lpstr>PowerPoint Presentation</vt:lpstr>
      <vt:lpstr>Thank You</vt:lpstr>
      <vt:lpstr>Agenda Items</vt:lpstr>
      <vt:lpstr>Agenda Items</vt:lpstr>
    </vt:vector>
  </TitlesOfParts>
  <Company>Clark County / Communications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Leigh Radford</dc:creator>
  <cp:lastModifiedBy>Rebecca Royce</cp:lastModifiedBy>
  <cp:revision>281</cp:revision>
  <cp:lastPrinted>2017-08-07T16:32:17Z</cp:lastPrinted>
  <dcterms:created xsi:type="dcterms:W3CDTF">2017-07-26T13:51:17Z</dcterms:created>
  <dcterms:modified xsi:type="dcterms:W3CDTF">2023-09-06T15:41:38Z</dcterms:modified>
</cp:coreProperties>
</file>