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8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74CB5F41-B416-4126-B180-B7EC79D543A4}" type="datetimeFigureOut">
              <a:rPr lang="en-US" smtClean="0"/>
              <a:t>6/15/2018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FE1A96C4-9338-4ED7-9000-BB60B7B44D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5F41-B416-4126-B180-B7EC79D543A4}" type="datetimeFigureOut">
              <a:rPr lang="en-US" smtClean="0"/>
              <a:t>6/15/2018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1A96C4-9338-4ED7-9000-BB60B7B44D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5F41-B416-4126-B180-B7EC79D543A4}" type="datetimeFigureOut">
              <a:rPr lang="en-US" smtClean="0"/>
              <a:t>6/15/2018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1A96C4-9338-4ED7-9000-BB60B7B44D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5F41-B416-4126-B180-B7EC79D543A4}" type="datetimeFigureOut">
              <a:rPr lang="en-US" smtClean="0"/>
              <a:t>6/15/2018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1A96C4-9338-4ED7-9000-BB60B7B44D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74CB5F41-B416-4126-B180-B7EC79D543A4}" type="datetimeFigureOut">
              <a:rPr lang="en-US" smtClean="0"/>
              <a:t>6/15/2018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FE1A96C4-9338-4ED7-9000-BB60B7B44D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5F41-B416-4126-B180-B7EC79D543A4}" type="datetimeFigureOut">
              <a:rPr lang="en-US" smtClean="0"/>
              <a:t>6/15/2018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1A96C4-9338-4ED7-9000-BB60B7B44D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5F41-B416-4126-B180-B7EC79D543A4}" type="datetimeFigureOut">
              <a:rPr lang="en-US" smtClean="0"/>
              <a:t>6/15/2018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1A96C4-9338-4ED7-9000-BB60B7B44D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5F41-B416-4126-B180-B7EC79D543A4}" type="datetimeFigureOut">
              <a:rPr lang="en-US" smtClean="0"/>
              <a:t>6/15/2018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1A96C4-9338-4ED7-9000-BB60B7B44D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5F41-B416-4126-B180-B7EC79D543A4}" type="datetimeFigureOut">
              <a:rPr lang="en-US" smtClean="0"/>
              <a:t>6/15/2018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1A96C4-9338-4ED7-9000-BB60B7B44D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5F41-B416-4126-B180-B7EC79D543A4}" type="datetimeFigureOut">
              <a:rPr lang="en-US" smtClean="0"/>
              <a:t>6/15/2018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1A96C4-9338-4ED7-9000-BB60B7B44D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5F41-B416-4126-B180-B7EC79D543A4}" type="datetimeFigureOut">
              <a:rPr lang="en-US" smtClean="0"/>
              <a:t>6/15/2018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1A96C4-9338-4ED7-9000-BB60B7B44D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1A96C4-9338-4ED7-9000-BB60B7B44D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4CB5F41-B416-4126-B180-B7EC79D543A4}" type="datetimeFigureOut">
              <a:rPr lang="en-US" smtClean="0"/>
              <a:t>6/15/2018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Presiding Judge Scott A. Collier</a:t>
            </a:r>
          </a:p>
          <a:p>
            <a:r>
              <a:rPr lang="en-US" dirty="0"/>
              <a:t>&amp;</a:t>
            </a:r>
          </a:p>
          <a:p>
            <a:r>
              <a:rPr lang="en-US" dirty="0"/>
              <a:t>Presiding Judge Kelli E. Osler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Superior and District Court</a:t>
            </a:r>
          </a:p>
        </p:txBody>
      </p:sp>
    </p:spTree>
    <p:extLst>
      <p:ext uri="{BB962C8B-B14F-4D97-AF65-F5344CB8AC3E}">
        <p14:creationId xmlns:p14="http://schemas.microsoft.com/office/powerpoint/2010/main" val="87911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Guidelines on how long a defendant is held post conviction</a:t>
            </a:r>
          </a:p>
          <a:p>
            <a:pPr lvl="1"/>
            <a:r>
              <a:rPr lang="en-US" dirty="0"/>
              <a:t>SRA for Superior Court</a:t>
            </a:r>
          </a:p>
          <a:p>
            <a:pPr lvl="1"/>
            <a:r>
              <a:rPr lang="en-US" dirty="0"/>
              <a:t>Mandatory minimums for DUI’s for District Court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Sentencing</a:t>
            </a:r>
          </a:p>
        </p:txBody>
      </p:sp>
    </p:spTree>
    <p:extLst>
      <p:ext uri="{BB962C8B-B14F-4D97-AF65-F5344CB8AC3E}">
        <p14:creationId xmlns:p14="http://schemas.microsoft.com/office/powerpoint/2010/main" val="2389187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Specialty Courts for Superior and District Court</a:t>
            </a:r>
          </a:p>
          <a:p>
            <a:r>
              <a:rPr lang="en-US" dirty="0"/>
              <a:t>Diversion Programs offered by prosecutors for both felonies and misdemeanors</a:t>
            </a:r>
          </a:p>
          <a:p>
            <a:r>
              <a:rPr lang="en-US" dirty="0"/>
              <a:t>EHC</a:t>
            </a:r>
          </a:p>
          <a:p>
            <a:r>
              <a:rPr lang="en-US" dirty="0"/>
              <a:t>Community Work Programs/Alternative Community Service</a:t>
            </a:r>
          </a:p>
          <a:p>
            <a:r>
              <a:rPr lang="en-US" dirty="0"/>
              <a:t>Probation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Alternatives to Confinement</a:t>
            </a:r>
          </a:p>
        </p:txBody>
      </p:sp>
    </p:spTree>
    <p:extLst>
      <p:ext uri="{BB962C8B-B14F-4D97-AF65-F5344CB8AC3E}">
        <p14:creationId xmlns:p14="http://schemas.microsoft.com/office/powerpoint/2010/main" val="2272091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Aging courthouse (built in 1940) </a:t>
            </a:r>
          </a:p>
          <a:p>
            <a:pPr lvl="1"/>
            <a:r>
              <a:rPr lang="en-US" dirty="0"/>
              <a:t>Lacks adequate space</a:t>
            </a:r>
          </a:p>
          <a:p>
            <a:pPr lvl="1"/>
            <a:r>
              <a:rPr lang="en-US" dirty="0"/>
              <a:t>Creates access to justice issues</a:t>
            </a:r>
          </a:p>
          <a:p>
            <a:pPr lvl="1"/>
            <a:r>
              <a:rPr lang="en-US" dirty="0"/>
              <a:t>Major security flaws and concerns (Transport, Public safety, Judicial and Staff safety)</a:t>
            </a:r>
          </a:p>
          <a:p>
            <a:r>
              <a:rPr lang="en-US" dirty="0"/>
              <a:t>Space needs of probation department located in the basement of current jail building</a:t>
            </a:r>
          </a:p>
          <a:p>
            <a:r>
              <a:rPr lang="en-US" dirty="0"/>
              <a:t>Current Book and Release practices</a:t>
            </a:r>
          </a:p>
          <a:p>
            <a:pPr lvl="1"/>
            <a:r>
              <a:rPr lang="en-US" dirty="0"/>
              <a:t>Difficult to enforce court orders</a:t>
            </a:r>
          </a:p>
          <a:p>
            <a:pPr lvl="1"/>
            <a:r>
              <a:rPr lang="en-US" dirty="0"/>
              <a:t>Difficult to process cases efficiently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Issues and Ongoing Challenges</a:t>
            </a:r>
          </a:p>
        </p:txBody>
      </p:sp>
    </p:spTree>
    <p:extLst>
      <p:ext uri="{BB962C8B-B14F-4D97-AF65-F5344CB8AC3E}">
        <p14:creationId xmlns:p14="http://schemas.microsoft.com/office/powerpoint/2010/main" val="1800360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Jurisdiction over felonies</a:t>
            </a:r>
          </a:p>
          <a:p>
            <a:r>
              <a:rPr lang="en-US" dirty="0"/>
              <a:t>Crimes have the potential to have over a year of imprisonment</a:t>
            </a:r>
          </a:p>
          <a:p>
            <a:r>
              <a:rPr lang="en-US" dirty="0"/>
              <a:t>All charges generated by County Prosecutors Office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Superior Court</a:t>
            </a:r>
          </a:p>
        </p:txBody>
      </p:sp>
    </p:spTree>
    <p:extLst>
      <p:ext uri="{BB962C8B-B14F-4D97-AF65-F5344CB8AC3E}">
        <p14:creationId xmlns:p14="http://schemas.microsoft.com/office/powerpoint/2010/main" val="3219999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Jurisdiction over misdemeanors (gross &amp; simple)</a:t>
            </a:r>
          </a:p>
          <a:p>
            <a:r>
              <a:rPr lang="en-US" dirty="0"/>
              <a:t>Crimes have the potential penalty of less than a year</a:t>
            </a:r>
          </a:p>
          <a:p>
            <a:r>
              <a:rPr lang="en-US" dirty="0"/>
              <a:t>Charges generated by law enforcement citation but can also be filed by prosecuting agency (county or city)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Court</a:t>
            </a:r>
          </a:p>
        </p:txBody>
      </p:sp>
    </p:spTree>
    <p:extLst>
      <p:ext uri="{BB962C8B-B14F-4D97-AF65-F5344CB8AC3E}">
        <p14:creationId xmlns:p14="http://schemas.microsoft.com/office/powerpoint/2010/main" val="4272761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CCSO Jail Population 2015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Image from CCSO </a:t>
            </a: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" r="5822"/>
          <a:stretch>
            <a:fillRect/>
          </a:stretch>
        </p:blipFill>
        <p:spPr bwMode="auto">
          <a:xfrm>
            <a:off x="304800" y="1524000"/>
            <a:ext cx="469696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541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Jail Population and Booking Criteria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Image from CCSO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2" b="5062"/>
          <a:stretch>
            <a:fillRect/>
          </a:stretch>
        </p:blipFill>
        <p:spPr bwMode="auto">
          <a:xfrm>
            <a:off x="304800" y="838200"/>
            <a:ext cx="4634781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680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Failure to Appear</a:t>
            </a:r>
          </a:p>
          <a:p>
            <a:r>
              <a:rPr lang="en-US" dirty="0"/>
              <a:t>Substantial Danger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 Decision by Court</a:t>
            </a:r>
          </a:p>
        </p:txBody>
      </p:sp>
    </p:spTree>
    <p:extLst>
      <p:ext uri="{BB962C8B-B14F-4D97-AF65-F5344CB8AC3E}">
        <p14:creationId xmlns:p14="http://schemas.microsoft.com/office/powerpoint/2010/main" val="2663419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Recog-Release/Risk Interview-</a:t>
            </a:r>
            <a:br>
              <a:rPr lang="en-US" dirty="0"/>
            </a:br>
            <a:r>
              <a:rPr lang="en-US" dirty="0"/>
              <a:t>Example 1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4191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232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Recog-Release/Risk Interview-</a:t>
            </a:r>
            <a:br>
              <a:rPr lang="en-US" dirty="0"/>
            </a:br>
            <a:r>
              <a:rPr lang="en-US" dirty="0"/>
              <a:t>Example 2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38292"/>
            <a:ext cx="4191000" cy="543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809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Superior Court </a:t>
            </a:r>
            <a:br>
              <a:rPr lang="en-US" dirty="0"/>
            </a:br>
            <a:r>
              <a:rPr lang="en-US" dirty="0"/>
              <a:t>Supervised Release Conditions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93290"/>
            <a:ext cx="3657600" cy="492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867751"/>
      </p:ext>
    </p:extLst>
  </p:cSld>
  <p:clrMapOvr>
    <a:masterClrMapping/>
  </p:clrMapOvr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335</TotalTime>
  <Words>222</Words>
  <Application>Microsoft Office PowerPoint</Application>
  <PresentationFormat>On-screen Show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Composite</vt:lpstr>
      <vt:lpstr>Superior and District Court</vt:lpstr>
      <vt:lpstr>Superior Court</vt:lpstr>
      <vt:lpstr>District Court</vt:lpstr>
      <vt:lpstr>CCSO Jail Population 2015</vt:lpstr>
      <vt:lpstr>Jail Population and Booking Criteria</vt:lpstr>
      <vt:lpstr>Release Decision by Court</vt:lpstr>
      <vt:lpstr>Recog-Release/Risk Interview- Example 1</vt:lpstr>
      <vt:lpstr>Recog-Release/Risk Interview- Example 2</vt:lpstr>
      <vt:lpstr>Superior Court  Supervised Release Conditions</vt:lpstr>
      <vt:lpstr>Sentencing</vt:lpstr>
      <vt:lpstr>Alternatives to Confinement</vt:lpstr>
      <vt:lpstr>Current Issues and Ongoing Challenges</vt:lpstr>
    </vt:vector>
  </TitlesOfParts>
  <Company>Clark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Superior and District Court</dc:title>
  <dc:creator>Emery, Amber</dc:creator>
  <cp:lastModifiedBy>Jenkins, Marlia</cp:lastModifiedBy>
  <cp:revision>12</cp:revision>
  <dcterms:created xsi:type="dcterms:W3CDTF">2018-06-12T17:32:01Z</dcterms:created>
  <dcterms:modified xsi:type="dcterms:W3CDTF">2018-06-15T16:37:37Z</dcterms:modified>
</cp:coreProperties>
</file>