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style3.xml" ContentType="application/vnd.ms-office.chartstyle+xml"/>
  <Override PartName="/ppt/charts/colors3.xml" ContentType="application/vnd.ms-office.chartcolor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49" r:id="rId2"/>
    <p:sldMasterId id="2147483816" r:id="rId3"/>
  </p:sldMasterIdLst>
  <p:notesMasterIdLst>
    <p:notesMasterId r:id="rId30"/>
  </p:notesMasterIdLst>
  <p:handoutMasterIdLst>
    <p:handoutMasterId r:id="rId31"/>
  </p:handoutMasterIdLst>
  <p:sldIdLst>
    <p:sldId id="256" r:id="rId4"/>
    <p:sldId id="258" r:id="rId5"/>
    <p:sldId id="260" r:id="rId6"/>
    <p:sldId id="263" r:id="rId7"/>
    <p:sldId id="264" r:id="rId8"/>
    <p:sldId id="267" r:id="rId9"/>
    <p:sldId id="269" r:id="rId10"/>
    <p:sldId id="270" r:id="rId11"/>
    <p:sldId id="271" r:id="rId12"/>
    <p:sldId id="272" r:id="rId13"/>
    <p:sldId id="274" r:id="rId14"/>
    <p:sldId id="289" r:id="rId15"/>
    <p:sldId id="292" r:id="rId16"/>
    <p:sldId id="275" r:id="rId17"/>
    <p:sldId id="276" r:id="rId18"/>
    <p:sldId id="277" r:id="rId19"/>
    <p:sldId id="280" r:id="rId20"/>
    <p:sldId id="297" r:id="rId21"/>
    <p:sldId id="281" r:id="rId22"/>
    <p:sldId id="290" r:id="rId23"/>
    <p:sldId id="278" r:id="rId24"/>
    <p:sldId id="282" r:id="rId25"/>
    <p:sldId id="287" r:id="rId26"/>
    <p:sldId id="288" r:id="rId27"/>
    <p:sldId id="294" r:id="rId28"/>
    <p:sldId id="298" r:id="rId29"/>
  </p:sldIdLst>
  <p:sldSz cx="21336000" cy="13335000"/>
  <p:notesSz cx="6858000" cy="9144000"/>
  <p:defaultTextStyle>
    <a:defPPr>
      <a:defRPr lang="en-US"/>
    </a:defPPr>
    <a:lvl1pPr algn="l" rtl="0" eaLnBrk="0" fontAlgn="base" hangingPunct="0">
      <a:spcBef>
        <a:spcPct val="0"/>
      </a:spcBef>
      <a:spcAft>
        <a:spcPct val="0"/>
      </a:spcAft>
      <a:defRPr sz="5600" kern="1200">
        <a:solidFill>
          <a:srgbClr val="000000"/>
        </a:solidFill>
        <a:latin typeface="FC-GillSans-Rgl" charset="0"/>
        <a:ea typeface="ヒラギノ角ゴ ProN W3" pitchFamily="2" charset="-128"/>
        <a:cs typeface="+mn-cs"/>
        <a:sym typeface="FC-GillSans-Rgl" charset="0"/>
      </a:defRPr>
    </a:lvl1pPr>
    <a:lvl2pPr marL="457200" algn="l" rtl="0" eaLnBrk="0" fontAlgn="base" hangingPunct="0">
      <a:spcBef>
        <a:spcPct val="0"/>
      </a:spcBef>
      <a:spcAft>
        <a:spcPct val="0"/>
      </a:spcAft>
      <a:defRPr sz="5600" kern="1200">
        <a:solidFill>
          <a:srgbClr val="000000"/>
        </a:solidFill>
        <a:latin typeface="FC-GillSans-Rgl" charset="0"/>
        <a:ea typeface="ヒラギノ角ゴ ProN W3" pitchFamily="2" charset="-128"/>
        <a:cs typeface="+mn-cs"/>
        <a:sym typeface="FC-GillSans-Rgl" charset="0"/>
      </a:defRPr>
    </a:lvl2pPr>
    <a:lvl3pPr marL="914400" algn="l" rtl="0" eaLnBrk="0" fontAlgn="base" hangingPunct="0">
      <a:spcBef>
        <a:spcPct val="0"/>
      </a:spcBef>
      <a:spcAft>
        <a:spcPct val="0"/>
      </a:spcAft>
      <a:defRPr sz="5600" kern="1200">
        <a:solidFill>
          <a:srgbClr val="000000"/>
        </a:solidFill>
        <a:latin typeface="FC-GillSans-Rgl" charset="0"/>
        <a:ea typeface="ヒラギノ角ゴ ProN W3" pitchFamily="2" charset="-128"/>
        <a:cs typeface="+mn-cs"/>
        <a:sym typeface="FC-GillSans-Rgl" charset="0"/>
      </a:defRPr>
    </a:lvl3pPr>
    <a:lvl4pPr marL="1371600" algn="l" rtl="0" eaLnBrk="0" fontAlgn="base" hangingPunct="0">
      <a:spcBef>
        <a:spcPct val="0"/>
      </a:spcBef>
      <a:spcAft>
        <a:spcPct val="0"/>
      </a:spcAft>
      <a:defRPr sz="5600" kern="1200">
        <a:solidFill>
          <a:srgbClr val="000000"/>
        </a:solidFill>
        <a:latin typeface="FC-GillSans-Rgl" charset="0"/>
        <a:ea typeface="ヒラギノ角ゴ ProN W3" pitchFamily="2" charset="-128"/>
        <a:cs typeface="+mn-cs"/>
        <a:sym typeface="FC-GillSans-Rgl" charset="0"/>
      </a:defRPr>
    </a:lvl4pPr>
    <a:lvl5pPr marL="1828800" algn="l" rtl="0" eaLnBrk="0" fontAlgn="base" hangingPunct="0">
      <a:spcBef>
        <a:spcPct val="0"/>
      </a:spcBef>
      <a:spcAft>
        <a:spcPct val="0"/>
      </a:spcAft>
      <a:defRPr sz="5600" kern="1200">
        <a:solidFill>
          <a:srgbClr val="000000"/>
        </a:solidFill>
        <a:latin typeface="FC-GillSans-Rgl" charset="0"/>
        <a:ea typeface="ヒラギノ角ゴ ProN W3" pitchFamily="2" charset="-128"/>
        <a:cs typeface="+mn-cs"/>
        <a:sym typeface="FC-GillSans-Rgl" charset="0"/>
      </a:defRPr>
    </a:lvl5pPr>
    <a:lvl6pPr marL="2286000" algn="l" defTabSz="914400" rtl="0" eaLnBrk="1" latinLnBrk="0" hangingPunct="1">
      <a:defRPr sz="5600" kern="1200">
        <a:solidFill>
          <a:srgbClr val="000000"/>
        </a:solidFill>
        <a:latin typeface="FC-GillSans-Rgl" charset="0"/>
        <a:ea typeface="ヒラギノ角ゴ ProN W3" pitchFamily="2" charset="-128"/>
        <a:cs typeface="+mn-cs"/>
        <a:sym typeface="FC-GillSans-Rgl" charset="0"/>
      </a:defRPr>
    </a:lvl6pPr>
    <a:lvl7pPr marL="2743200" algn="l" defTabSz="914400" rtl="0" eaLnBrk="1" latinLnBrk="0" hangingPunct="1">
      <a:defRPr sz="5600" kern="1200">
        <a:solidFill>
          <a:srgbClr val="000000"/>
        </a:solidFill>
        <a:latin typeface="FC-GillSans-Rgl" charset="0"/>
        <a:ea typeface="ヒラギノ角ゴ ProN W3" pitchFamily="2" charset="-128"/>
        <a:cs typeface="+mn-cs"/>
        <a:sym typeface="FC-GillSans-Rgl" charset="0"/>
      </a:defRPr>
    </a:lvl7pPr>
    <a:lvl8pPr marL="3200400" algn="l" defTabSz="914400" rtl="0" eaLnBrk="1" latinLnBrk="0" hangingPunct="1">
      <a:defRPr sz="5600" kern="1200">
        <a:solidFill>
          <a:srgbClr val="000000"/>
        </a:solidFill>
        <a:latin typeface="FC-GillSans-Rgl" charset="0"/>
        <a:ea typeface="ヒラギノ角ゴ ProN W3" pitchFamily="2" charset="-128"/>
        <a:cs typeface="+mn-cs"/>
        <a:sym typeface="FC-GillSans-Rgl" charset="0"/>
      </a:defRPr>
    </a:lvl8pPr>
    <a:lvl9pPr marL="3657600" algn="l" defTabSz="914400" rtl="0" eaLnBrk="1" latinLnBrk="0" hangingPunct="1">
      <a:defRPr sz="5600" kern="1200">
        <a:solidFill>
          <a:srgbClr val="000000"/>
        </a:solidFill>
        <a:latin typeface="FC-GillSans-Rgl" charset="0"/>
        <a:ea typeface="ヒラギノ角ゴ ProN W3" pitchFamily="2" charset="-128"/>
        <a:cs typeface="+mn-cs"/>
        <a:sym typeface="FC-GillSans-Rgl" charset="0"/>
      </a:defRPr>
    </a:lvl9pPr>
  </p:defaultTextStyle>
  <p:extLst>
    <p:ext uri="{EFAFB233-063F-42B5-8137-9DF3F51BA10A}">
      <p15:sldGuideLst xmlns:p15="http://schemas.microsoft.com/office/powerpoint/2012/main" xmlns="">
        <p15:guide id="1" orient="horz" pos="4200">
          <p15:clr>
            <a:srgbClr val="A4A3A4"/>
          </p15:clr>
        </p15:guide>
        <p15:guide id="2" pos="67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ch@justicesystempartners.org" initials="z" lastIdx="4" clrIdx="0">
    <p:extLst/>
  </p:cmAuthor>
  <p:cmAuthor id="2" name="zach@justicesystempartners.org" initials="z [2]" lastIdx="1" clrIdx="1">
    <p:extLst/>
  </p:cmAuthor>
  <p:cmAuthor id="3" name="zach@justicesystempartners.org" initials="z [3]" lastIdx="1" clrIdx="2">
    <p:extLst/>
  </p:cmAuthor>
  <p:cmAuthor id="4" name="Michael Wilson" initials="MW" lastIdx="9"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61" autoAdjust="0"/>
    <p:restoredTop sz="95280" autoAdjust="0"/>
  </p:normalViewPr>
  <p:slideViewPr>
    <p:cSldViewPr>
      <p:cViewPr>
        <p:scale>
          <a:sx n="35" d="100"/>
          <a:sy n="35" d="100"/>
        </p:scale>
        <p:origin x="-106" y="-293"/>
      </p:cViewPr>
      <p:guideLst>
        <p:guide orient="horz" pos="4200"/>
        <p:guide pos="6720"/>
      </p:guideLst>
    </p:cSldViewPr>
  </p:slideViewPr>
  <p:outlineViewPr>
    <p:cViewPr>
      <p:scale>
        <a:sx n="100" d="100"/>
        <a:sy n="100"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oleObject" Target="file:///C:\Users\micha\Dropbox\JSP%20Clark%20Co%20Project%20Files%20(1)\Data%20and%20Analysis\Summary%20Data.xlsx" TargetMode="External"/><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oleObject" Target="file:///C:\Users\micha\Dropbox\JSP%20Clark%20Co%20Project%20Files%20(1)\Data%20and%20Analysis\Summary%20Data.xlsx" TargetMode="External"/><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micha\Dropbox\JSP%20Clark%20Co%20Project%20Files%20(1)\Data%20and%20Analysis\Projections%20Template.xlsx" TargetMode="External"/><Relationship Id="rId1" Type="http://schemas.openxmlformats.org/officeDocument/2006/relationships/themeOverride" Target="../theme/themeOverride3.xml"/><Relationship Id="rId5" Type="http://schemas.microsoft.com/office/2011/relationships/chartStyle" Target="style3.xml"/><Relationship Id="rId4" Type="http://schemas.microsoft.com/office/2011/relationships/chartColorStyle" Target="colors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oleObject" Target="file:///C:\Users\micha\Dropbox\JSP%20Clark%20Co%20Project%20Files%20(1)\Data%20and%20Analysis\Projections%20Template.xlsx" TargetMode="External"/><Relationship Id="rId1" Type="http://schemas.openxmlformats.org/officeDocument/2006/relationships/themeOverride" Target="../theme/themeOverride4.xml"/><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oleObject" Target="file:///C:\Users\micha\Dropbox\JSP%20Clark%20Co%20Project%20Files%20(1)\Data%20and%20Analysis\Projections%20Template.xlsx" TargetMode="External"/><Relationship Id="rId1" Type="http://schemas.openxmlformats.org/officeDocument/2006/relationships/themeOverride" Target="../theme/themeOverride5.xml"/><Relationship Id="rId4" Type="http://schemas.microsoft.com/office/2011/relationships/chartStyle" Target="style5.xm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Users\micha\Dropbox\JSP%20Clark%20Co%20Project%20Files%20(1)\Data%20and%20Analysis\Policy%20Impact%20Data%20and%20Graphs.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C:\Users\micha\Dropbox\JSP%20Clark%20Co%20Project%20Files%20(1)\Data%20and%20Analysis\Policy%20Impact%20Data%20and%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000" b="0" i="0" u="none" strike="noStrike" kern="1200" spc="0" baseline="0">
                <a:solidFill>
                  <a:schemeClr val="tx1">
                    <a:lumMod val="65000"/>
                    <a:lumOff val="35000"/>
                  </a:schemeClr>
                </a:solidFill>
                <a:latin typeface="+mn-lt"/>
                <a:ea typeface="+mn-ea"/>
                <a:cs typeface="+mn-cs"/>
              </a:defRPr>
            </a:pPr>
            <a:r>
              <a:rPr lang="en-US" sz="3000" baseline="0"/>
              <a:t>Bookings</a:t>
            </a:r>
          </a:p>
        </c:rich>
      </c:tx>
      <c:layout/>
      <c:overlay val="0"/>
      <c:spPr>
        <a:noFill/>
        <a:ln>
          <a:noFill/>
        </a:ln>
        <a:effectLst/>
      </c:spPr>
    </c:title>
    <c:autoTitleDeleted val="0"/>
    <c:plotArea>
      <c:layout/>
      <c:lineChart>
        <c:grouping val="standard"/>
        <c:varyColors val="0"/>
        <c:ser>
          <c:idx val="0"/>
          <c:order val="0"/>
          <c:spPr>
            <a:ln w="28575" cap="rnd">
              <a:solidFill>
                <a:schemeClr val="accent1"/>
              </a:solidFill>
              <a:round/>
            </a:ln>
            <a:effectLst/>
          </c:spPr>
          <c:marker>
            <c:symbol val="none"/>
          </c:marker>
          <c:cat>
            <c:numRef>
              <c:f>'Jail Stats'!$B$39:$B$158</c:f>
              <c:numCache>
                <c:formatCode>mmm\-yy</c:formatCode>
                <c:ptCount val="120"/>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pt idx="97">
                  <c:v>42767</c:v>
                </c:pt>
                <c:pt idx="98">
                  <c:v>42795</c:v>
                </c:pt>
                <c:pt idx="99">
                  <c:v>42826</c:v>
                </c:pt>
                <c:pt idx="100">
                  <c:v>42856</c:v>
                </c:pt>
                <c:pt idx="101">
                  <c:v>42887</c:v>
                </c:pt>
                <c:pt idx="102">
                  <c:v>42917</c:v>
                </c:pt>
                <c:pt idx="103">
                  <c:v>42948</c:v>
                </c:pt>
                <c:pt idx="104">
                  <c:v>42979</c:v>
                </c:pt>
                <c:pt idx="105">
                  <c:v>43009</c:v>
                </c:pt>
                <c:pt idx="106">
                  <c:v>43040</c:v>
                </c:pt>
                <c:pt idx="107">
                  <c:v>43070</c:v>
                </c:pt>
                <c:pt idx="108">
                  <c:v>43101</c:v>
                </c:pt>
                <c:pt idx="109">
                  <c:v>43132</c:v>
                </c:pt>
                <c:pt idx="110">
                  <c:v>43160</c:v>
                </c:pt>
                <c:pt idx="111">
                  <c:v>43191</c:v>
                </c:pt>
                <c:pt idx="112">
                  <c:v>43221</c:v>
                </c:pt>
                <c:pt idx="113">
                  <c:v>43252</c:v>
                </c:pt>
                <c:pt idx="114">
                  <c:v>43282</c:v>
                </c:pt>
                <c:pt idx="115">
                  <c:v>43313</c:v>
                </c:pt>
                <c:pt idx="116">
                  <c:v>43344</c:v>
                </c:pt>
                <c:pt idx="117">
                  <c:v>43374</c:v>
                </c:pt>
                <c:pt idx="118">
                  <c:v>43405</c:v>
                </c:pt>
                <c:pt idx="119">
                  <c:v>43435</c:v>
                </c:pt>
              </c:numCache>
            </c:numRef>
          </c:cat>
          <c:val>
            <c:numRef>
              <c:f>'Jail Stats'!$D$39:$D$158</c:f>
              <c:numCache>
                <c:formatCode>0.00</c:formatCode>
                <c:ptCount val="120"/>
                <c:pt idx="0">
                  <c:v>1327</c:v>
                </c:pt>
                <c:pt idx="1">
                  <c:v>1243</c:v>
                </c:pt>
                <c:pt idx="2">
                  <c:v>1404</c:v>
                </c:pt>
                <c:pt idx="3">
                  <c:v>1362</c:v>
                </c:pt>
                <c:pt idx="4">
                  <c:v>1461</c:v>
                </c:pt>
                <c:pt idx="5">
                  <c:v>1511</c:v>
                </c:pt>
                <c:pt idx="6">
                  <c:v>1447</c:v>
                </c:pt>
                <c:pt idx="7">
                  <c:v>1409</c:v>
                </c:pt>
                <c:pt idx="8">
                  <c:v>1517</c:v>
                </c:pt>
                <c:pt idx="9">
                  <c:v>1387</c:v>
                </c:pt>
                <c:pt idx="10">
                  <c:v>1277</c:v>
                </c:pt>
                <c:pt idx="11">
                  <c:v>1244</c:v>
                </c:pt>
                <c:pt idx="12">
                  <c:v>1315</c:v>
                </c:pt>
                <c:pt idx="13">
                  <c:v>1265</c:v>
                </c:pt>
                <c:pt idx="14">
                  <c:v>1394</c:v>
                </c:pt>
                <c:pt idx="15">
                  <c:v>1362</c:v>
                </c:pt>
                <c:pt idx="16">
                  <c:v>1281</c:v>
                </c:pt>
                <c:pt idx="17">
                  <c:v>1323</c:v>
                </c:pt>
                <c:pt idx="18">
                  <c:v>1392</c:v>
                </c:pt>
                <c:pt idx="19">
                  <c:v>1267</c:v>
                </c:pt>
                <c:pt idx="20">
                  <c:v>1248</c:v>
                </c:pt>
                <c:pt idx="21">
                  <c:v>1227</c:v>
                </c:pt>
                <c:pt idx="22">
                  <c:v>1214</c:v>
                </c:pt>
                <c:pt idx="23">
                  <c:v>1197</c:v>
                </c:pt>
                <c:pt idx="24">
                  <c:v>1289</c:v>
                </c:pt>
                <c:pt idx="25">
                  <c:v>1132</c:v>
                </c:pt>
                <c:pt idx="26">
                  <c:v>1280</c:v>
                </c:pt>
                <c:pt idx="27">
                  <c:v>1201</c:v>
                </c:pt>
                <c:pt idx="28">
                  <c:v>1351</c:v>
                </c:pt>
                <c:pt idx="29">
                  <c:v>1416</c:v>
                </c:pt>
                <c:pt idx="30">
                  <c:v>1363</c:v>
                </c:pt>
                <c:pt idx="31">
                  <c:v>1404</c:v>
                </c:pt>
                <c:pt idx="32">
                  <c:v>1302</c:v>
                </c:pt>
                <c:pt idx="33">
                  <c:v>1306</c:v>
                </c:pt>
                <c:pt idx="34">
                  <c:v>1241</c:v>
                </c:pt>
                <c:pt idx="35">
                  <c:v>1354</c:v>
                </c:pt>
                <c:pt idx="36">
                  <c:v>1305</c:v>
                </c:pt>
                <c:pt idx="37">
                  <c:v>1310</c:v>
                </c:pt>
                <c:pt idx="38">
                  <c:v>1367</c:v>
                </c:pt>
                <c:pt idx="39">
                  <c:v>1289</c:v>
                </c:pt>
                <c:pt idx="40">
                  <c:v>1374</c:v>
                </c:pt>
                <c:pt idx="41">
                  <c:v>1350</c:v>
                </c:pt>
                <c:pt idx="42">
                  <c:v>1405</c:v>
                </c:pt>
                <c:pt idx="43">
                  <c:v>1506</c:v>
                </c:pt>
                <c:pt idx="44">
                  <c:v>1384</c:v>
                </c:pt>
                <c:pt idx="45">
                  <c:v>1357</c:v>
                </c:pt>
                <c:pt idx="46">
                  <c:v>1338</c:v>
                </c:pt>
                <c:pt idx="47">
                  <c:v>1199</c:v>
                </c:pt>
                <c:pt idx="48">
                  <c:v>1356</c:v>
                </c:pt>
                <c:pt idx="49">
                  <c:v>1286</c:v>
                </c:pt>
                <c:pt idx="50">
                  <c:v>1428</c:v>
                </c:pt>
                <c:pt idx="51">
                  <c:v>1332</c:v>
                </c:pt>
                <c:pt idx="52">
                  <c:v>1345</c:v>
                </c:pt>
                <c:pt idx="53">
                  <c:v>1364</c:v>
                </c:pt>
                <c:pt idx="54">
                  <c:v>1312</c:v>
                </c:pt>
                <c:pt idx="55">
                  <c:v>1536</c:v>
                </c:pt>
                <c:pt idx="56">
                  <c:v>1732</c:v>
                </c:pt>
                <c:pt idx="57">
                  <c:v>1478</c:v>
                </c:pt>
                <c:pt idx="58">
                  <c:v>1229</c:v>
                </c:pt>
                <c:pt idx="59">
                  <c:v>1318</c:v>
                </c:pt>
                <c:pt idx="60">
                  <c:v>1427</c:v>
                </c:pt>
                <c:pt idx="61">
                  <c:v>1189</c:v>
                </c:pt>
                <c:pt idx="62">
                  <c:v>1396</c:v>
                </c:pt>
                <c:pt idx="63">
                  <c:v>1338</c:v>
                </c:pt>
                <c:pt idx="64">
                  <c:v>1409</c:v>
                </c:pt>
                <c:pt idx="65">
                  <c:v>1306</c:v>
                </c:pt>
                <c:pt idx="66">
                  <c:v>1338</c:v>
                </c:pt>
                <c:pt idx="67">
                  <c:v>1347</c:v>
                </c:pt>
                <c:pt idx="68">
                  <c:v>1233</c:v>
                </c:pt>
                <c:pt idx="69">
                  <c:v>1330</c:v>
                </c:pt>
                <c:pt idx="70">
                  <c:v>1082</c:v>
                </c:pt>
                <c:pt idx="71">
                  <c:v>1154</c:v>
                </c:pt>
                <c:pt idx="72">
                  <c:v>1290</c:v>
                </c:pt>
                <c:pt idx="73">
                  <c:v>1181</c:v>
                </c:pt>
                <c:pt idx="74">
                  <c:v>1364</c:v>
                </c:pt>
                <c:pt idx="75">
                  <c:v>1257</c:v>
                </c:pt>
                <c:pt idx="76">
                  <c:v>1228</c:v>
                </c:pt>
                <c:pt idx="77">
                  <c:v>1437</c:v>
                </c:pt>
                <c:pt idx="78">
                  <c:v>1309</c:v>
                </c:pt>
                <c:pt idx="79">
                  <c:v>1199</c:v>
                </c:pt>
                <c:pt idx="80">
                  <c:v>1213</c:v>
                </c:pt>
                <c:pt idx="81">
                  <c:v>1193</c:v>
                </c:pt>
                <c:pt idx="82">
                  <c:v>1085</c:v>
                </c:pt>
                <c:pt idx="83">
                  <c:v>1158</c:v>
                </c:pt>
                <c:pt idx="84">
                  <c:v>1243</c:v>
                </c:pt>
                <c:pt idx="85">
                  <c:v>1220</c:v>
                </c:pt>
                <c:pt idx="86">
                  <c:v>1198</c:v>
                </c:pt>
                <c:pt idx="87">
                  <c:v>1130</c:v>
                </c:pt>
                <c:pt idx="88">
                  <c:v>1097</c:v>
                </c:pt>
                <c:pt idx="89">
                  <c:v>1173</c:v>
                </c:pt>
                <c:pt idx="90">
                  <c:v>1075</c:v>
                </c:pt>
                <c:pt idx="91">
                  <c:v>1174</c:v>
                </c:pt>
                <c:pt idx="92">
                  <c:v>1128</c:v>
                </c:pt>
                <c:pt idx="93">
                  <c:v>1105</c:v>
                </c:pt>
                <c:pt idx="94">
                  <c:v>1053</c:v>
                </c:pt>
                <c:pt idx="95">
                  <c:v>1009</c:v>
                </c:pt>
                <c:pt idx="96">
                  <c:v>1051</c:v>
                </c:pt>
                <c:pt idx="97">
                  <c:v>1009</c:v>
                </c:pt>
                <c:pt idx="98">
                  <c:v>1193</c:v>
                </c:pt>
                <c:pt idx="99">
                  <c:v>1189</c:v>
                </c:pt>
                <c:pt idx="100">
                  <c:v>1230</c:v>
                </c:pt>
                <c:pt idx="101">
                  <c:v>1263</c:v>
                </c:pt>
                <c:pt idx="102">
                  <c:v>1195</c:v>
                </c:pt>
                <c:pt idx="103">
                  <c:v>1183</c:v>
                </c:pt>
                <c:pt idx="104">
                  <c:v>1051</c:v>
                </c:pt>
                <c:pt idx="105">
                  <c:v>1111</c:v>
                </c:pt>
                <c:pt idx="106">
                  <c:v>1031</c:v>
                </c:pt>
                <c:pt idx="107">
                  <c:v>1110</c:v>
                </c:pt>
                <c:pt idx="108">
                  <c:v>1110</c:v>
                </c:pt>
                <c:pt idx="109">
                  <c:v>1036</c:v>
                </c:pt>
                <c:pt idx="110">
                  <c:v>1081</c:v>
                </c:pt>
                <c:pt idx="111">
                  <c:v>1038</c:v>
                </c:pt>
                <c:pt idx="112">
                  <c:v>1156</c:v>
                </c:pt>
                <c:pt idx="113">
                  <c:v>1029</c:v>
                </c:pt>
                <c:pt idx="114">
                  <c:v>1102</c:v>
                </c:pt>
                <c:pt idx="115">
                  <c:v>1179</c:v>
                </c:pt>
                <c:pt idx="116">
                  <c:v>983</c:v>
                </c:pt>
                <c:pt idx="117">
                  <c:v>1084</c:v>
                </c:pt>
                <c:pt idx="118">
                  <c:v>992</c:v>
                </c:pt>
                <c:pt idx="119">
                  <c:v>981</c:v>
                </c:pt>
              </c:numCache>
            </c:numRef>
          </c:val>
          <c:smooth val="0"/>
          <c:extLst xmlns:c16r2="http://schemas.microsoft.com/office/drawing/2015/06/chart">
            <c:ext xmlns:c16="http://schemas.microsoft.com/office/drawing/2014/chart" uri="{C3380CC4-5D6E-409C-BE32-E72D297353CC}">
              <c16:uniqueId val="{00000000-972C-40B6-87F4-43AA866C5BA7}"/>
            </c:ext>
          </c:extLst>
        </c:ser>
        <c:dLbls>
          <c:showLegendKey val="0"/>
          <c:showVal val="0"/>
          <c:showCatName val="0"/>
          <c:showSerName val="0"/>
          <c:showPercent val="0"/>
          <c:showBubbleSize val="0"/>
        </c:dLbls>
        <c:marker val="1"/>
        <c:smooth val="0"/>
        <c:axId val="123506688"/>
        <c:axId val="123508224"/>
      </c:lineChart>
      <c:dateAx>
        <c:axId val="12350668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23508224"/>
        <c:crosses val="autoZero"/>
        <c:auto val="1"/>
        <c:lblOffset val="100"/>
        <c:baseTimeUnit val="months"/>
      </c:dateAx>
      <c:valAx>
        <c:axId val="1235082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235066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spPr>
        <a:noFill/>
        <a:ln>
          <a:noFill/>
        </a:ln>
        <a:effectLst/>
      </c:spPr>
      <c:txPr>
        <a:bodyPr rot="0" spcFirstLastPara="1" vertOverflow="ellipsis" vert="horz" wrap="square" anchor="ctr" anchorCtr="1"/>
        <a:lstStyle/>
        <a:p>
          <a:pPr>
            <a:defRPr sz="3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'Jail Stats'!$F$2</c:f>
              <c:strCache>
                <c:ptCount val="1"/>
                <c:pt idx="0">
                  <c:v>LOS</c:v>
                </c:pt>
              </c:strCache>
            </c:strRef>
          </c:tx>
          <c:spPr>
            <a:ln w="28575" cap="rnd">
              <a:solidFill>
                <a:schemeClr val="accent1"/>
              </a:solidFill>
              <a:round/>
            </a:ln>
            <a:effectLst/>
          </c:spPr>
          <c:marker>
            <c:symbol val="none"/>
          </c:marker>
          <c:cat>
            <c:numRef>
              <c:f>'Jail Stats'!$B$39:$B$158</c:f>
              <c:numCache>
                <c:formatCode>mmm\-yy</c:formatCode>
                <c:ptCount val="120"/>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pt idx="97">
                  <c:v>42767</c:v>
                </c:pt>
                <c:pt idx="98">
                  <c:v>42795</c:v>
                </c:pt>
                <c:pt idx="99">
                  <c:v>42826</c:v>
                </c:pt>
                <c:pt idx="100">
                  <c:v>42856</c:v>
                </c:pt>
                <c:pt idx="101">
                  <c:v>42887</c:v>
                </c:pt>
                <c:pt idx="102">
                  <c:v>42917</c:v>
                </c:pt>
                <c:pt idx="103">
                  <c:v>42948</c:v>
                </c:pt>
                <c:pt idx="104">
                  <c:v>42979</c:v>
                </c:pt>
                <c:pt idx="105">
                  <c:v>43009</c:v>
                </c:pt>
                <c:pt idx="106">
                  <c:v>43040</c:v>
                </c:pt>
                <c:pt idx="107">
                  <c:v>43070</c:v>
                </c:pt>
                <c:pt idx="108">
                  <c:v>43101</c:v>
                </c:pt>
                <c:pt idx="109">
                  <c:v>43132</c:v>
                </c:pt>
                <c:pt idx="110">
                  <c:v>43160</c:v>
                </c:pt>
                <c:pt idx="111">
                  <c:v>43191</c:v>
                </c:pt>
                <c:pt idx="112">
                  <c:v>43221</c:v>
                </c:pt>
                <c:pt idx="113">
                  <c:v>43252</c:v>
                </c:pt>
                <c:pt idx="114">
                  <c:v>43282</c:v>
                </c:pt>
                <c:pt idx="115">
                  <c:v>43313</c:v>
                </c:pt>
                <c:pt idx="116">
                  <c:v>43344</c:v>
                </c:pt>
                <c:pt idx="117">
                  <c:v>43374</c:v>
                </c:pt>
                <c:pt idx="118">
                  <c:v>43405</c:v>
                </c:pt>
                <c:pt idx="119">
                  <c:v>43435</c:v>
                </c:pt>
              </c:numCache>
            </c:numRef>
          </c:cat>
          <c:val>
            <c:numRef>
              <c:f>'Jail Stats'!$F$39:$F$158</c:f>
              <c:numCache>
                <c:formatCode>0.00</c:formatCode>
                <c:ptCount val="120"/>
                <c:pt idx="0">
                  <c:v>16.559999999999999</c:v>
                </c:pt>
                <c:pt idx="1">
                  <c:v>16.96</c:v>
                </c:pt>
                <c:pt idx="2">
                  <c:v>17.48</c:v>
                </c:pt>
                <c:pt idx="3">
                  <c:v>16</c:v>
                </c:pt>
                <c:pt idx="4">
                  <c:v>15.66</c:v>
                </c:pt>
                <c:pt idx="5">
                  <c:v>14.15</c:v>
                </c:pt>
                <c:pt idx="6">
                  <c:v>15.75</c:v>
                </c:pt>
                <c:pt idx="7">
                  <c:v>15.83</c:v>
                </c:pt>
                <c:pt idx="8">
                  <c:v>14.21</c:v>
                </c:pt>
                <c:pt idx="9">
                  <c:v>15.58</c:v>
                </c:pt>
                <c:pt idx="10">
                  <c:v>15.79</c:v>
                </c:pt>
                <c:pt idx="11">
                  <c:v>15.94</c:v>
                </c:pt>
                <c:pt idx="12">
                  <c:v>16</c:v>
                </c:pt>
                <c:pt idx="13">
                  <c:v>15</c:v>
                </c:pt>
                <c:pt idx="14">
                  <c:v>15</c:v>
                </c:pt>
                <c:pt idx="15">
                  <c:v>15</c:v>
                </c:pt>
                <c:pt idx="16">
                  <c:v>18</c:v>
                </c:pt>
                <c:pt idx="17">
                  <c:v>16</c:v>
                </c:pt>
                <c:pt idx="18">
                  <c:v>16</c:v>
                </c:pt>
                <c:pt idx="19">
                  <c:v>17</c:v>
                </c:pt>
                <c:pt idx="20">
                  <c:v>17</c:v>
                </c:pt>
                <c:pt idx="21">
                  <c:v>17</c:v>
                </c:pt>
                <c:pt idx="22">
                  <c:v>16</c:v>
                </c:pt>
                <c:pt idx="23">
                  <c:v>16</c:v>
                </c:pt>
                <c:pt idx="24">
                  <c:v>15.37</c:v>
                </c:pt>
                <c:pt idx="25">
                  <c:v>17.78</c:v>
                </c:pt>
                <c:pt idx="26">
                  <c:v>16.809999999999999</c:v>
                </c:pt>
                <c:pt idx="27">
                  <c:v>16.98</c:v>
                </c:pt>
                <c:pt idx="28">
                  <c:v>15.75</c:v>
                </c:pt>
                <c:pt idx="29">
                  <c:v>15.07</c:v>
                </c:pt>
                <c:pt idx="30">
                  <c:v>16.8</c:v>
                </c:pt>
                <c:pt idx="31">
                  <c:v>15.27</c:v>
                </c:pt>
                <c:pt idx="32">
                  <c:v>16.510000000000009</c:v>
                </c:pt>
                <c:pt idx="33">
                  <c:v>17.149999999999999</c:v>
                </c:pt>
                <c:pt idx="34">
                  <c:v>18.04</c:v>
                </c:pt>
                <c:pt idx="35">
                  <c:v>16.97</c:v>
                </c:pt>
                <c:pt idx="36">
                  <c:v>17.440000000000001</c:v>
                </c:pt>
                <c:pt idx="37">
                  <c:v>16.71</c:v>
                </c:pt>
                <c:pt idx="38">
                  <c:v>16.88</c:v>
                </c:pt>
                <c:pt idx="39">
                  <c:v>16.940000000000001</c:v>
                </c:pt>
                <c:pt idx="40">
                  <c:v>16.149999999999999</c:v>
                </c:pt>
                <c:pt idx="41">
                  <c:v>15.48</c:v>
                </c:pt>
                <c:pt idx="42">
                  <c:v>15.58</c:v>
                </c:pt>
                <c:pt idx="43">
                  <c:v>14.38</c:v>
                </c:pt>
                <c:pt idx="44">
                  <c:v>15.26</c:v>
                </c:pt>
                <c:pt idx="45">
                  <c:v>15.5</c:v>
                </c:pt>
                <c:pt idx="46">
                  <c:v>15.34</c:v>
                </c:pt>
                <c:pt idx="47">
                  <c:v>16.91</c:v>
                </c:pt>
                <c:pt idx="48">
                  <c:v>15.03</c:v>
                </c:pt>
                <c:pt idx="49">
                  <c:v>14.589</c:v>
                </c:pt>
                <c:pt idx="50">
                  <c:v>15.4</c:v>
                </c:pt>
                <c:pt idx="51">
                  <c:v>16.29</c:v>
                </c:pt>
                <c:pt idx="52">
                  <c:v>16.79</c:v>
                </c:pt>
                <c:pt idx="53">
                  <c:v>16.07</c:v>
                </c:pt>
                <c:pt idx="54">
                  <c:v>17.52</c:v>
                </c:pt>
                <c:pt idx="55">
                  <c:v>14.67</c:v>
                </c:pt>
                <c:pt idx="56">
                  <c:v>13.43</c:v>
                </c:pt>
                <c:pt idx="57">
                  <c:v>15.73</c:v>
                </c:pt>
                <c:pt idx="58">
                  <c:v>18.02</c:v>
                </c:pt>
                <c:pt idx="59">
                  <c:v>16.98</c:v>
                </c:pt>
                <c:pt idx="60">
                  <c:v>16.21</c:v>
                </c:pt>
                <c:pt idx="61">
                  <c:v>17.57</c:v>
                </c:pt>
                <c:pt idx="62">
                  <c:v>16.940000000000001</c:v>
                </c:pt>
                <c:pt idx="63">
                  <c:v>17.399999999999999</c:v>
                </c:pt>
                <c:pt idx="64">
                  <c:v>17.23</c:v>
                </c:pt>
                <c:pt idx="65">
                  <c:v>17.7</c:v>
                </c:pt>
                <c:pt idx="66">
                  <c:v>18</c:v>
                </c:pt>
                <c:pt idx="67">
                  <c:v>18</c:v>
                </c:pt>
                <c:pt idx="68">
                  <c:v>19</c:v>
                </c:pt>
                <c:pt idx="69">
                  <c:v>18</c:v>
                </c:pt>
                <c:pt idx="70">
                  <c:v>21</c:v>
                </c:pt>
                <c:pt idx="71">
                  <c:v>19</c:v>
                </c:pt>
                <c:pt idx="72">
                  <c:v>17.63</c:v>
                </c:pt>
                <c:pt idx="73">
                  <c:v>17.489999999999981</c:v>
                </c:pt>
                <c:pt idx="74">
                  <c:v>17.149999999999999</c:v>
                </c:pt>
                <c:pt idx="75">
                  <c:v>17.61</c:v>
                </c:pt>
                <c:pt idx="76">
                  <c:v>17.399999999999999</c:v>
                </c:pt>
                <c:pt idx="77">
                  <c:v>14.74</c:v>
                </c:pt>
                <c:pt idx="78">
                  <c:v>17.510000000000009</c:v>
                </c:pt>
                <c:pt idx="79">
                  <c:v>19.45</c:v>
                </c:pt>
                <c:pt idx="80">
                  <c:v>18.86</c:v>
                </c:pt>
                <c:pt idx="81">
                  <c:v>19.64</c:v>
                </c:pt>
                <c:pt idx="82">
                  <c:v>20.71</c:v>
                </c:pt>
                <c:pt idx="83">
                  <c:v>18.693999999999999</c:v>
                </c:pt>
                <c:pt idx="84">
                  <c:v>18</c:v>
                </c:pt>
                <c:pt idx="85">
                  <c:v>18</c:v>
                </c:pt>
                <c:pt idx="86">
                  <c:v>19</c:v>
                </c:pt>
                <c:pt idx="87">
                  <c:v>19.29</c:v>
                </c:pt>
                <c:pt idx="88">
                  <c:v>19.29</c:v>
                </c:pt>
                <c:pt idx="89">
                  <c:v>18.14</c:v>
                </c:pt>
                <c:pt idx="90">
                  <c:v>20.39</c:v>
                </c:pt>
                <c:pt idx="91">
                  <c:v>18.77</c:v>
                </c:pt>
                <c:pt idx="92">
                  <c:v>18.89</c:v>
                </c:pt>
                <c:pt idx="93">
                  <c:v>20.149999999999999</c:v>
                </c:pt>
                <c:pt idx="94">
                  <c:v>20.57</c:v>
                </c:pt>
                <c:pt idx="95">
                  <c:v>20.98</c:v>
                </c:pt>
                <c:pt idx="96">
                  <c:v>19.690000000000001</c:v>
                </c:pt>
                <c:pt idx="97">
                  <c:v>21</c:v>
                </c:pt>
                <c:pt idx="98">
                  <c:v>18.27</c:v>
                </c:pt>
                <c:pt idx="99">
                  <c:v>18.41</c:v>
                </c:pt>
                <c:pt idx="100">
                  <c:v>18.53</c:v>
                </c:pt>
                <c:pt idx="101">
                  <c:v>17.84</c:v>
                </c:pt>
                <c:pt idx="102">
                  <c:v>18.850000000000001</c:v>
                </c:pt>
                <c:pt idx="103">
                  <c:v>18.579999999999991</c:v>
                </c:pt>
                <c:pt idx="104">
                  <c:v>19.72</c:v>
                </c:pt>
                <c:pt idx="105">
                  <c:v>19.170000000000009</c:v>
                </c:pt>
                <c:pt idx="106">
                  <c:v>20.13</c:v>
                </c:pt>
                <c:pt idx="107">
                  <c:v>18.13</c:v>
                </c:pt>
                <c:pt idx="108">
                  <c:v>18.55</c:v>
                </c:pt>
                <c:pt idx="109">
                  <c:v>17.97</c:v>
                </c:pt>
                <c:pt idx="110">
                  <c:v>18.45</c:v>
                </c:pt>
                <c:pt idx="111">
                  <c:v>19</c:v>
                </c:pt>
                <c:pt idx="112">
                  <c:v>17.23</c:v>
                </c:pt>
                <c:pt idx="113">
                  <c:v>19.809999999999999</c:v>
                </c:pt>
                <c:pt idx="114">
                  <c:v>17.940000000000001</c:v>
                </c:pt>
                <c:pt idx="115">
                  <c:v>17.11</c:v>
                </c:pt>
                <c:pt idx="116">
                  <c:v>19.350000000000001</c:v>
                </c:pt>
                <c:pt idx="117">
                  <c:v>17.8</c:v>
                </c:pt>
                <c:pt idx="118">
                  <c:v>18.760000000000002</c:v>
                </c:pt>
                <c:pt idx="119">
                  <c:v>19.47</c:v>
                </c:pt>
              </c:numCache>
            </c:numRef>
          </c:val>
          <c:smooth val="0"/>
          <c:extLst xmlns:c16r2="http://schemas.microsoft.com/office/drawing/2015/06/chart">
            <c:ext xmlns:c16="http://schemas.microsoft.com/office/drawing/2014/chart" uri="{C3380CC4-5D6E-409C-BE32-E72D297353CC}">
              <c16:uniqueId val="{00000000-3541-465F-8AC0-7051B382CDF8}"/>
            </c:ext>
          </c:extLst>
        </c:ser>
        <c:dLbls>
          <c:showLegendKey val="0"/>
          <c:showVal val="0"/>
          <c:showCatName val="0"/>
          <c:showSerName val="0"/>
          <c:showPercent val="0"/>
          <c:showBubbleSize val="0"/>
        </c:dLbls>
        <c:marker val="1"/>
        <c:smooth val="0"/>
        <c:axId val="123546240"/>
        <c:axId val="123564416"/>
      </c:lineChart>
      <c:dateAx>
        <c:axId val="123546240"/>
        <c:scaling>
          <c:orientation val="minMax"/>
          <c:max val="43435"/>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23564416"/>
        <c:crosses val="autoZero"/>
        <c:auto val="1"/>
        <c:lblOffset val="100"/>
        <c:baseTimeUnit val="months"/>
      </c:dateAx>
      <c:valAx>
        <c:axId val="1235644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235462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Actual Population</c:v>
          </c:tx>
          <c:spPr>
            <a:ln w="28575" cap="rnd">
              <a:solidFill>
                <a:schemeClr val="accent1"/>
              </a:solidFill>
              <a:round/>
            </a:ln>
            <a:effectLst/>
          </c:spPr>
          <c:marker>
            <c:symbol val="none"/>
          </c:marker>
          <c:dLbls>
            <c:dLbl>
              <c:idx val="119"/>
              <c:layout>
                <c:manualLayout>
                  <c:x val="-3.0012771392081802E-2"/>
                  <c:y val="4.80769230769231E-2"/>
                </c:manualLayout>
              </c:layout>
              <c:tx>
                <c:rich>
                  <a:bodyPr rot="0" spcFirstLastPara="1" vertOverflow="ellipsis" vert="horz" wrap="square" lIns="38100" tIns="19050" rIns="38100" bIns="19050" anchor="ctr" anchorCtr="1">
                    <a:noAutofit/>
                  </a:bodyPr>
                  <a:lstStyle/>
                  <a:p>
                    <a:pPr>
                      <a:defRPr sz="2000" b="0" i="0" u="none" strike="noStrike" kern="1200" baseline="0">
                        <a:solidFill>
                          <a:srgbClr val="007A95"/>
                        </a:solidFill>
                        <a:latin typeface="+mn-lt"/>
                        <a:ea typeface="+mn-ea"/>
                        <a:cs typeface="+mn-cs"/>
                      </a:defRPr>
                    </a:pPr>
                    <a:r>
                      <a:rPr lang="en-US" dirty="0"/>
                      <a:t>615</a:t>
                    </a:r>
                  </a:p>
                </c:rich>
              </c:tx>
              <c:spPr>
                <a:noFill/>
                <a:ln>
                  <a:solidFill>
                    <a:srgbClr val="007A95"/>
                  </a:solid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577-4DFC-A7F1-DB0A7F283BEB}"/>
                </c:ext>
                <c:ext xmlns:c15="http://schemas.microsoft.com/office/drawing/2012/chart" uri="{CE6537A1-D6FC-4f65-9D91-7224C49458BB}">
                  <c15:layout>
                    <c:manualLayout>
                      <c:w val="0.0347413541698092"/>
                      <c:h val="0.054378255602665"/>
                    </c:manualLayout>
                  </c15:layout>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Sheet3!$B$38:$B$529</c:f>
              <c:numCache>
                <c:formatCode>m/d/yyyy</c:formatCode>
                <c:ptCount val="492"/>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pt idx="97">
                  <c:v>42767</c:v>
                </c:pt>
                <c:pt idx="98">
                  <c:v>42795</c:v>
                </c:pt>
                <c:pt idx="99">
                  <c:v>42826</c:v>
                </c:pt>
                <c:pt idx="100">
                  <c:v>42856</c:v>
                </c:pt>
                <c:pt idx="101">
                  <c:v>42887</c:v>
                </c:pt>
                <c:pt idx="102">
                  <c:v>42917</c:v>
                </c:pt>
                <c:pt idx="103">
                  <c:v>42948</c:v>
                </c:pt>
                <c:pt idx="104">
                  <c:v>42979</c:v>
                </c:pt>
                <c:pt idx="105">
                  <c:v>43009</c:v>
                </c:pt>
                <c:pt idx="106">
                  <c:v>43040</c:v>
                </c:pt>
                <c:pt idx="107">
                  <c:v>43070</c:v>
                </c:pt>
                <c:pt idx="108">
                  <c:v>43101</c:v>
                </c:pt>
                <c:pt idx="109">
                  <c:v>43132</c:v>
                </c:pt>
                <c:pt idx="110">
                  <c:v>43160</c:v>
                </c:pt>
                <c:pt idx="111">
                  <c:v>43191</c:v>
                </c:pt>
                <c:pt idx="112">
                  <c:v>43221</c:v>
                </c:pt>
                <c:pt idx="113">
                  <c:v>43252</c:v>
                </c:pt>
                <c:pt idx="114">
                  <c:v>43282</c:v>
                </c:pt>
                <c:pt idx="115">
                  <c:v>43313</c:v>
                </c:pt>
                <c:pt idx="116">
                  <c:v>43344</c:v>
                </c:pt>
                <c:pt idx="117">
                  <c:v>43374</c:v>
                </c:pt>
                <c:pt idx="118">
                  <c:v>43405</c:v>
                </c:pt>
                <c:pt idx="119">
                  <c:v>43435</c:v>
                </c:pt>
                <c:pt idx="120">
                  <c:v>43466</c:v>
                </c:pt>
                <c:pt idx="121">
                  <c:v>43497</c:v>
                </c:pt>
                <c:pt idx="122">
                  <c:v>43525</c:v>
                </c:pt>
                <c:pt idx="123">
                  <c:v>43556</c:v>
                </c:pt>
                <c:pt idx="124">
                  <c:v>43586</c:v>
                </c:pt>
                <c:pt idx="125">
                  <c:v>43617</c:v>
                </c:pt>
                <c:pt idx="126">
                  <c:v>43647</c:v>
                </c:pt>
                <c:pt idx="127">
                  <c:v>43678</c:v>
                </c:pt>
                <c:pt idx="128">
                  <c:v>43709</c:v>
                </c:pt>
                <c:pt idx="129">
                  <c:v>43739</c:v>
                </c:pt>
                <c:pt idx="130">
                  <c:v>43770</c:v>
                </c:pt>
                <c:pt idx="131">
                  <c:v>43800</c:v>
                </c:pt>
                <c:pt idx="132">
                  <c:v>43831</c:v>
                </c:pt>
                <c:pt idx="133">
                  <c:v>43862</c:v>
                </c:pt>
                <c:pt idx="134">
                  <c:v>43891</c:v>
                </c:pt>
                <c:pt idx="135">
                  <c:v>43922</c:v>
                </c:pt>
                <c:pt idx="136">
                  <c:v>43952</c:v>
                </c:pt>
                <c:pt idx="137">
                  <c:v>43983</c:v>
                </c:pt>
                <c:pt idx="138">
                  <c:v>44013</c:v>
                </c:pt>
                <c:pt idx="139">
                  <c:v>44044</c:v>
                </c:pt>
                <c:pt idx="140">
                  <c:v>44075</c:v>
                </c:pt>
                <c:pt idx="141">
                  <c:v>44105</c:v>
                </c:pt>
                <c:pt idx="142">
                  <c:v>44136</c:v>
                </c:pt>
                <c:pt idx="143">
                  <c:v>44166</c:v>
                </c:pt>
                <c:pt idx="144">
                  <c:v>44197</c:v>
                </c:pt>
                <c:pt idx="145">
                  <c:v>44228</c:v>
                </c:pt>
                <c:pt idx="146">
                  <c:v>44256</c:v>
                </c:pt>
                <c:pt idx="147">
                  <c:v>44287</c:v>
                </c:pt>
                <c:pt idx="148">
                  <c:v>44317</c:v>
                </c:pt>
                <c:pt idx="149">
                  <c:v>44348</c:v>
                </c:pt>
                <c:pt idx="150">
                  <c:v>44378</c:v>
                </c:pt>
                <c:pt idx="151">
                  <c:v>44409</c:v>
                </c:pt>
                <c:pt idx="152">
                  <c:v>44440</c:v>
                </c:pt>
                <c:pt idx="153">
                  <c:v>44470</c:v>
                </c:pt>
                <c:pt idx="154">
                  <c:v>44501</c:v>
                </c:pt>
                <c:pt idx="155">
                  <c:v>44531</c:v>
                </c:pt>
                <c:pt idx="156">
                  <c:v>44562</c:v>
                </c:pt>
                <c:pt idx="157">
                  <c:v>44593</c:v>
                </c:pt>
                <c:pt idx="158">
                  <c:v>44621</c:v>
                </c:pt>
                <c:pt idx="159">
                  <c:v>44652</c:v>
                </c:pt>
                <c:pt idx="160">
                  <c:v>44682</c:v>
                </c:pt>
                <c:pt idx="161">
                  <c:v>44713</c:v>
                </c:pt>
                <c:pt idx="162">
                  <c:v>44743</c:v>
                </c:pt>
                <c:pt idx="163">
                  <c:v>44774</c:v>
                </c:pt>
                <c:pt idx="164">
                  <c:v>44805</c:v>
                </c:pt>
                <c:pt idx="165">
                  <c:v>44835</c:v>
                </c:pt>
                <c:pt idx="166">
                  <c:v>44866</c:v>
                </c:pt>
                <c:pt idx="167">
                  <c:v>44896</c:v>
                </c:pt>
                <c:pt idx="168">
                  <c:v>44927</c:v>
                </c:pt>
                <c:pt idx="169">
                  <c:v>44958</c:v>
                </c:pt>
                <c:pt idx="170">
                  <c:v>44986</c:v>
                </c:pt>
                <c:pt idx="171">
                  <c:v>45017</c:v>
                </c:pt>
                <c:pt idx="172">
                  <c:v>45047</c:v>
                </c:pt>
                <c:pt idx="173">
                  <c:v>45078</c:v>
                </c:pt>
                <c:pt idx="174">
                  <c:v>45108</c:v>
                </c:pt>
                <c:pt idx="175">
                  <c:v>45139</c:v>
                </c:pt>
                <c:pt idx="176">
                  <c:v>45170</c:v>
                </c:pt>
                <c:pt idx="177">
                  <c:v>45200</c:v>
                </c:pt>
                <c:pt idx="178">
                  <c:v>45231</c:v>
                </c:pt>
                <c:pt idx="179">
                  <c:v>45261</c:v>
                </c:pt>
                <c:pt idx="180">
                  <c:v>45292</c:v>
                </c:pt>
                <c:pt idx="181">
                  <c:v>45323</c:v>
                </c:pt>
                <c:pt idx="182">
                  <c:v>45352</c:v>
                </c:pt>
                <c:pt idx="183">
                  <c:v>45383</c:v>
                </c:pt>
                <c:pt idx="184">
                  <c:v>45413</c:v>
                </c:pt>
                <c:pt idx="185">
                  <c:v>45444</c:v>
                </c:pt>
                <c:pt idx="186">
                  <c:v>45474</c:v>
                </c:pt>
                <c:pt idx="187">
                  <c:v>45505</c:v>
                </c:pt>
                <c:pt idx="188">
                  <c:v>45536</c:v>
                </c:pt>
                <c:pt idx="189">
                  <c:v>45566</c:v>
                </c:pt>
                <c:pt idx="190">
                  <c:v>45597</c:v>
                </c:pt>
                <c:pt idx="191">
                  <c:v>45627</c:v>
                </c:pt>
                <c:pt idx="192">
                  <c:v>45658</c:v>
                </c:pt>
                <c:pt idx="193">
                  <c:v>45689</c:v>
                </c:pt>
                <c:pt idx="194">
                  <c:v>45717</c:v>
                </c:pt>
                <c:pt idx="195">
                  <c:v>45748</c:v>
                </c:pt>
                <c:pt idx="196">
                  <c:v>45778</c:v>
                </c:pt>
                <c:pt idx="197">
                  <c:v>45809</c:v>
                </c:pt>
                <c:pt idx="198">
                  <c:v>45839</c:v>
                </c:pt>
                <c:pt idx="199">
                  <c:v>45870</c:v>
                </c:pt>
                <c:pt idx="200">
                  <c:v>45901</c:v>
                </c:pt>
                <c:pt idx="201">
                  <c:v>45931</c:v>
                </c:pt>
                <c:pt idx="202">
                  <c:v>45962</c:v>
                </c:pt>
                <c:pt idx="203">
                  <c:v>45992</c:v>
                </c:pt>
                <c:pt idx="204">
                  <c:v>46023</c:v>
                </c:pt>
                <c:pt idx="205">
                  <c:v>46054</c:v>
                </c:pt>
                <c:pt idx="206">
                  <c:v>46082</c:v>
                </c:pt>
                <c:pt idx="207">
                  <c:v>46113</c:v>
                </c:pt>
                <c:pt idx="208">
                  <c:v>46143</c:v>
                </c:pt>
                <c:pt idx="209">
                  <c:v>46174</c:v>
                </c:pt>
                <c:pt idx="210">
                  <c:v>46204</c:v>
                </c:pt>
                <c:pt idx="211">
                  <c:v>46235</c:v>
                </c:pt>
                <c:pt idx="212">
                  <c:v>46266</c:v>
                </c:pt>
                <c:pt idx="213">
                  <c:v>46296</c:v>
                </c:pt>
                <c:pt idx="214">
                  <c:v>46327</c:v>
                </c:pt>
                <c:pt idx="215">
                  <c:v>46357</c:v>
                </c:pt>
                <c:pt idx="216">
                  <c:v>46388</c:v>
                </c:pt>
                <c:pt idx="217">
                  <c:v>46419</c:v>
                </c:pt>
                <c:pt idx="218">
                  <c:v>46447</c:v>
                </c:pt>
                <c:pt idx="219">
                  <c:v>46478</c:v>
                </c:pt>
                <c:pt idx="220">
                  <c:v>46508</c:v>
                </c:pt>
                <c:pt idx="221">
                  <c:v>46539</c:v>
                </c:pt>
                <c:pt idx="222">
                  <c:v>46569</c:v>
                </c:pt>
                <c:pt idx="223">
                  <c:v>46600</c:v>
                </c:pt>
                <c:pt idx="224">
                  <c:v>46631</c:v>
                </c:pt>
                <c:pt idx="225">
                  <c:v>46661</c:v>
                </c:pt>
                <c:pt idx="226">
                  <c:v>46692</c:v>
                </c:pt>
                <c:pt idx="227">
                  <c:v>46722</c:v>
                </c:pt>
                <c:pt idx="228">
                  <c:v>46753</c:v>
                </c:pt>
                <c:pt idx="229">
                  <c:v>46784</c:v>
                </c:pt>
                <c:pt idx="230">
                  <c:v>46813</c:v>
                </c:pt>
                <c:pt idx="231">
                  <c:v>46844</c:v>
                </c:pt>
                <c:pt idx="232">
                  <c:v>46874</c:v>
                </c:pt>
                <c:pt idx="233">
                  <c:v>46905</c:v>
                </c:pt>
                <c:pt idx="234">
                  <c:v>46935</c:v>
                </c:pt>
                <c:pt idx="235">
                  <c:v>46966</c:v>
                </c:pt>
                <c:pt idx="236">
                  <c:v>46997</c:v>
                </c:pt>
                <c:pt idx="237">
                  <c:v>47027</c:v>
                </c:pt>
                <c:pt idx="238">
                  <c:v>47058</c:v>
                </c:pt>
                <c:pt idx="239">
                  <c:v>47088</c:v>
                </c:pt>
                <c:pt idx="240">
                  <c:v>47119</c:v>
                </c:pt>
                <c:pt idx="241">
                  <c:v>47150</c:v>
                </c:pt>
                <c:pt idx="242">
                  <c:v>47178</c:v>
                </c:pt>
                <c:pt idx="243">
                  <c:v>47209</c:v>
                </c:pt>
                <c:pt idx="244">
                  <c:v>47239</c:v>
                </c:pt>
                <c:pt idx="245">
                  <c:v>47270</c:v>
                </c:pt>
                <c:pt idx="246">
                  <c:v>47300</c:v>
                </c:pt>
                <c:pt idx="247">
                  <c:v>47331</c:v>
                </c:pt>
                <c:pt idx="248">
                  <c:v>47362</c:v>
                </c:pt>
                <c:pt idx="249">
                  <c:v>47392</c:v>
                </c:pt>
                <c:pt idx="250">
                  <c:v>47423</c:v>
                </c:pt>
                <c:pt idx="251">
                  <c:v>47453</c:v>
                </c:pt>
                <c:pt idx="252">
                  <c:v>47484</c:v>
                </c:pt>
                <c:pt idx="253">
                  <c:v>47515</c:v>
                </c:pt>
                <c:pt idx="254">
                  <c:v>47543</c:v>
                </c:pt>
                <c:pt idx="255">
                  <c:v>47574</c:v>
                </c:pt>
                <c:pt idx="256">
                  <c:v>47604</c:v>
                </c:pt>
                <c:pt idx="257">
                  <c:v>47635</c:v>
                </c:pt>
                <c:pt idx="258">
                  <c:v>47665</c:v>
                </c:pt>
                <c:pt idx="259">
                  <c:v>47696</c:v>
                </c:pt>
                <c:pt idx="260">
                  <c:v>47727</c:v>
                </c:pt>
                <c:pt idx="261">
                  <c:v>47757</c:v>
                </c:pt>
                <c:pt idx="262">
                  <c:v>47788</c:v>
                </c:pt>
                <c:pt idx="263">
                  <c:v>47818</c:v>
                </c:pt>
                <c:pt idx="264">
                  <c:v>47849</c:v>
                </c:pt>
                <c:pt idx="265">
                  <c:v>47880</c:v>
                </c:pt>
                <c:pt idx="266">
                  <c:v>47908</c:v>
                </c:pt>
                <c:pt idx="267">
                  <c:v>47939</c:v>
                </c:pt>
                <c:pt idx="268">
                  <c:v>47969</c:v>
                </c:pt>
                <c:pt idx="269">
                  <c:v>48000</c:v>
                </c:pt>
                <c:pt idx="270">
                  <c:v>48030</c:v>
                </c:pt>
                <c:pt idx="271">
                  <c:v>48061</c:v>
                </c:pt>
                <c:pt idx="272">
                  <c:v>48092</c:v>
                </c:pt>
                <c:pt idx="273">
                  <c:v>48122</c:v>
                </c:pt>
                <c:pt idx="274">
                  <c:v>48153</c:v>
                </c:pt>
                <c:pt idx="275">
                  <c:v>48183</c:v>
                </c:pt>
                <c:pt idx="276">
                  <c:v>48214</c:v>
                </c:pt>
                <c:pt idx="277">
                  <c:v>48245</c:v>
                </c:pt>
                <c:pt idx="278">
                  <c:v>48274</c:v>
                </c:pt>
                <c:pt idx="279">
                  <c:v>48305</c:v>
                </c:pt>
                <c:pt idx="280">
                  <c:v>48335</c:v>
                </c:pt>
                <c:pt idx="281">
                  <c:v>48366</c:v>
                </c:pt>
                <c:pt idx="282">
                  <c:v>48396</c:v>
                </c:pt>
                <c:pt idx="283">
                  <c:v>48427</c:v>
                </c:pt>
                <c:pt idx="284">
                  <c:v>48458</c:v>
                </c:pt>
                <c:pt idx="285">
                  <c:v>48488</c:v>
                </c:pt>
                <c:pt idx="286">
                  <c:v>48519</c:v>
                </c:pt>
                <c:pt idx="287">
                  <c:v>48549</c:v>
                </c:pt>
                <c:pt idx="288">
                  <c:v>48580</c:v>
                </c:pt>
                <c:pt idx="289">
                  <c:v>48611</c:v>
                </c:pt>
                <c:pt idx="290">
                  <c:v>48639</c:v>
                </c:pt>
                <c:pt idx="291">
                  <c:v>48670</c:v>
                </c:pt>
                <c:pt idx="292">
                  <c:v>48700</c:v>
                </c:pt>
                <c:pt idx="293">
                  <c:v>48731</c:v>
                </c:pt>
                <c:pt idx="294">
                  <c:v>48761</c:v>
                </c:pt>
                <c:pt idx="295">
                  <c:v>48792</c:v>
                </c:pt>
                <c:pt idx="296">
                  <c:v>48823</c:v>
                </c:pt>
                <c:pt idx="297">
                  <c:v>48853</c:v>
                </c:pt>
                <c:pt idx="298">
                  <c:v>48884</c:v>
                </c:pt>
                <c:pt idx="299">
                  <c:v>48914</c:v>
                </c:pt>
                <c:pt idx="300">
                  <c:v>48945</c:v>
                </c:pt>
                <c:pt idx="301">
                  <c:v>48976</c:v>
                </c:pt>
                <c:pt idx="302">
                  <c:v>49004</c:v>
                </c:pt>
                <c:pt idx="303">
                  <c:v>49035</c:v>
                </c:pt>
                <c:pt idx="304">
                  <c:v>49065</c:v>
                </c:pt>
                <c:pt idx="305">
                  <c:v>49096</c:v>
                </c:pt>
                <c:pt idx="306">
                  <c:v>49126</c:v>
                </c:pt>
                <c:pt idx="307">
                  <c:v>49157</c:v>
                </c:pt>
                <c:pt idx="308">
                  <c:v>49188</c:v>
                </c:pt>
                <c:pt idx="309">
                  <c:v>49218</c:v>
                </c:pt>
                <c:pt idx="310">
                  <c:v>49249</c:v>
                </c:pt>
                <c:pt idx="311">
                  <c:v>49279</c:v>
                </c:pt>
                <c:pt idx="312">
                  <c:v>49310</c:v>
                </c:pt>
                <c:pt idx="313">
                  <c:v>49341</c:v>
                </c:pt>
                <c:pt idx="314">
                  <c:v>49369</c:v>
                </c:pt>
                <c:pt idx="315">
                  <c:v>49400</c:v>
                </c:pt>
                <c:pt idx="316">
                  <c:v>49430</c:v>
                </c:pt>
                <c:pt idx="317">
                  <c:v>49461</c:v>
                </c:pt>
                <c:pt idx="318">
                  <c:v>49491</c:v>
                </c:pt>
                <c:pt idx="319">
                  <c:v>49522</c:v>
                </c:pt>
                <c:pt idx="320">
                  <c:v>49553</c:v>
                </c:pt>
                <c:pt idx="321">
                  <c:v>49583</c:v>
                </c:pt>
                <c:pt idx="322">
                  <c:v>49614</c:v>
                </c:pt>
                <c:pt idx="323">
                  <c:v>49644</c:v>
                </c:pt>
                <c:pt idx="324">
                  <c:v>49675</c:v>
                </c:pt>
                <c:pt idx="325">
                  <c:v>49706</c:v>
                </c:pt>
                <c:pt idx="326">
                  <c:v>49735</c:v>
                </c:pt>
                <c:pt idx="327">
                  <c:v>49766</c:v>
                </c:pt>
                <c:pt idx="328">
                  <c:v>49796</c:v>
                </c:pt>
                <c:pt idx="329">
                  <c:v>49827</c:v>
                </c:pt>
                <c:pt idx="330">
                  <c:v>49857</c:v>
                </c:pt>
                <c:pt idx="331">
                  <c:v>49888</c:v>
                </c:pt>
                <c:pt idx="332">
                  <c:v>49919</c:v>
                </c:pt>
                <c:pt idx="333">
                  <c:v>49949</c:v>
                </c:pt>
                <c:pt idx="334">
                  <c:v>49980</c:v>
                </c:pt>
                <c:pt idx="335">
                  <c:v>50010</c:v>
                </c:pt>
                <c:pt idx="336">
                  <c:v>50041</c:v>
                </c:pt>
                <c:pt idx="337">
                  <c:v>50072</c:v>
                </c:pt>
                <c:pt idx="338">
                  <c:v>50100</c:v>
                </c:pt>
                <c:pt idx="339">
                  <c:v>50131</c:v>
                </c:pt>
                <c:pt idx="340">
                  <c:v>50161</c:v>
                </c:pt>
                <c:pt idx="341">
                  <c:v>50192</c:v>
                </c:pt>
                <c:pt idx="342">
                  <c:v>50222</c:v>
                </c:pt>
                <c:pt idx="343">
                  <c:v>50253</c:v>
                </c:pt>
                <c:pt idx="344">
                  <c:v>50284</c:v>
                </c:pt>
                <c:pt idx="345">
                  <c:v>50314</c:v>
                </c:pt>
                <c:pt idx="346">
                  <c:v>50345</c:v>
                </c:pt>
                <c:pt idx="347">
                  <c:v>50375</c:v>
                </c:pt>
                <c:pt idx="348">
                  <c:v>50406</c:v>
                </c:pt>
                <c:pt idx="349">
                  <c:v>50437</c:v>
                </c:pt>
                <c:pt idx="350">
                  <c:v>50465</c:v>
                </c:pt>
                <c:pt idx="351">
                  <c:v>50496</c:v>
                </c:pt>
                <c:pt idx="352">
                  <c:v>50526</c:v>
                </c:pt>
                <c:pt idx="353">
                  <c:v>50557</c:v>
                </c:pt>
                <c:pt idx="354">
                  <c:v>50587</c:v>
                </c:pt>
                <c:pt idx="355">
                  <c:v>50618</c:v>
                </c:pt>
                <c:pt idx="356">
                  <c:v>50649</c:v>
                </c:pt>
                <c:pt idx="357">
                  <c:v>50679</c:v>
                </c:pt>
                <c:pt idx="358">
                  <c:v>50710</c:v>
                </c:pt>
                <c:pt idx="359">
                  <c:v>50740</c:v>
                </c:pt>
                <c:pt idx="360">
                  <c:v>50771</c:v>
                </c:pt>
                <c:pt idx="361">
                  <c:v>50802</c:v>
                </c:pt>
                <c:pt idx="362">
                  <c:v>50830</c:v>
                </c:pt>
                <c:pt idx="363">
                  <c:v>50861</c:v>
                </c:pt>
                <c:pt idx="364">
                  <c:v>50891</c:v>
                </c:pt>
                <c:pt idx="365">
                  <c:v>50922</c:v>
                </c:pt>
                <c:pt idx="366">
                  <c:v>50952</c:v>
                </c:pt>
                <c:pt idx="367">
                  <c:v>50983</c:v>
                </c:pt>
                <c:pt idx="368">
                  <c:v>51014</c:v>
                </c:pt>
                <c:pt idx="369">
                  <c:v>51044</c:v>
                </c:pt>
                <c:pt idx="370">
                  <c:v>51075</c:v>
                </c:pt>
                <c:pt idx="371">
                  <c:v>51105</c:v>
                </c:pt>
                <c:pt idx="372">
                  <c:v>51136</c:v>
                </c:pt>
                <c:pt idx="373">
                  <c:v>51167</c:v>
                </c:pt>
                <c:pt idx="374">
                  <c:v>51196</c:v>
                </c:pt>
                <c:pt idx="375">
                  <c:v>51227</c:v>
                </c:pt>
                <c:pt idx="376">
                  <c:v>51257</c:v>
                </c:pt>
                <c:pt idx="377">
                  <c:v>51288</c:v>
                </c:pt>
                <c:pt idx="378">
                  <c:v>51318</c:v>
                </c:pt>
                <c:pt idx="379">
                  <c:v>51349</c:v>
                </c:pt>
                <c:pt idx="380">
                  <c:v>51380</c:v>
                </c:pt>
                <c:pt idx="381">
                  <c:v>51410</c:v>
                </c:pt>
                <c:pt idx="382">
                  <c:v>51441</c:v>
                </c:pt>
                <c:pt idx="383">
                  <c:v>51471</c:v>
                </c:pt>
                <c:pt idx="384">
                  <c:v>51502</c:v>
                </c:pt>
                <c:pt idx="385">
                  <c:v>51533</c:v>
                </c:pt>
                <c:pt idx="386">
                  <c:v>51561</c:v>
                </c:pt>
                <c:pt idx="387">
                  <c:v>51592</c:v>
                </c:pt>
                <c:pt idx="388">
                  <c:v>51622</c:v>
                </c:pt>
                <c:pt idx="389">
                  <c:v>51653</c:v>
                </c:pt>
                <c:pt idx="390">
                  <c:v>51683</c:v>
                </c:pt>
                <c:pt idx="391">
                  <c:v>51714</c:v>
                </c:pt>
                <c:pt idx="392">
                  <c:v>51745</c:v>
                </c:pt>
                <c:pt idx="393">
                  <c:v>51775</c:v>
                </c:pt>
                <c:pt idx="394">
                  <c:v>51806</c:v>
                </c:pt>
                <c:pt idx="395">
                  <c:v>51836</c:v>
                </c:pt>
                <c:pt idx="396">
                  <c:v>51867</c:v>
                </c:pt>
                <c:pt idx="397">
                  <c:v>51898</c:v>
                </c:pt>
                <c:pt idx="398">
                  <c:v>51926</c:v>
                </c:pt>
                <c:pt idx="399">
                  <c:v>51957</c:v>
                </c:pt>
                <c:pt idx="400">
                  <c:v>51987</c:v>
                </c:pt>
                <c:pt idx="401">
                  <c:v>52018</c:v>
                </c:pt>
                <c:pt idx="402">
                  <c:v>52048</c:v>
                </c:pt>
                <c:pt idx="403">
                  <c:v>52079</c:v>
                </c:pt>
                <c:pt idx="404">
                  <c:v>52110</c:v>
                </c:pt>
                <c:pt idx="405">
                  <c:v>52140</c:v>
                </c:pt>
                <c:pt idx="406">
                  <c:v>52171</c:v>
                </c:pt>
                <c:pt idx="407">
                  <c:v>52201</c:v>
                </c:pt>
                <c:pt idx="408">
                  <c:v>52232</c:v>
                </c:pt>
                <c:pt idx="409">
                  <c:v>52263</c:v>
                </c:pt>
                <c:pt idx="410">
                  <c:v>52291</c:v>
                </c:pt>
                <c:pt idx="411">
                  <c:v>52322</c:v>
                </c:pt>
                <c:pt idx="412">
                  <c:v>52352</c:v>
                </c:pt>
                <c:pt idx="413">
                  <c:v>52383</c:v>
                </c:pt>
                <c:pt idx="414">
                  <c:v>52413</c:v>
                </c:pt>
                <c:pt idx="415">
                  <c:v>52444</c:v>
                </c:pt>
                <c:pt idx="416">
                  <c:v>52475</c:v>
                </c:pt>
                <c:pt idx="417">
                  <c:v>52505</c:v>
                </c:pt>
                <c:pt idx="418">
                  <c:v>52536</c:v>
                </c:pt>
                <c:pt idx="419">
                  <c:v>52566</c:v>
                </c:pt>
                <c:pt idx="420">
                  <c:v>52597</c:v>
                </c:pt>
                <c:pt idx="421">
                  <c:v>52628</c:v>
                </c:pt>
                <c:pt idx="422">
                  <c:v>52657</c:v>
                </c:pt>
                <c:pt idx="423">
                  <c:v>52688</c:v>
                </c:pt>
                <c:pt idx="424">
                  <c:v>52718</c:v>
                </c:pt>
                <c:pt idx="425">
                  <c:v>52749</c:v>
                </c:pt>
                <c:pt idx="426">
                  <c:v>52779</c:v>
                </c:pt>
                <c:pt idx="427">
                  <c:v>52810</c:v>
                </c:pt>
                <c:pt idx="428">
                  <c:v>52841</c:v>
                </c:pt>
                <c:pt idx="429">
                  <c:v>52871</c:v>
                </c:pt>
                <c:pt idx="430">
                  <c:v>52902</c:v>
                </c:pt>
                <c:pt idx="431">
                  <c:v>52932</c:v>
                </c:pt>
                <c:pt idx="432">
                  <c:v>52963</c:v>
                </c:pt>
                <c:pt idx="433">
                  <c:v>52994</c:v>
                </c:pt>
                <c:pt idx="434">
                  <c:v>53022</c:v>
                </c:pt>
                <c:pt idx="435">
                  <c:v>53053</c:v>
                </c:pt>
                <c:pt idx="436">
                  <c:v>53083</c:v>
                </c:pt>
                <c:pt idx="437">
                  <c:v>53114</c:v>
                </c:pt>
                <c:pt idx="438">
                  <c:v>53144</c:v>
                </c:pt>
                <c:pt idx="439">
                  <c:v>53175</c:v>
                </c:pt>
                <c:pt idx="440">
                  <c:v>53206</c:v>
                </c:pt>
                <c:pt idx="441">
                  <c:v>53236</c:v>
                </c:pt>
                <c:pt idx="442">
                  <c:v>53267</c:v>
                </c:pt>
                <c:pt idx="443">
                  <c:v>53297</c:v>
                </c:pt>
                <c:pt idx="444">
                  <c:v>53328</c:v>
                </c:pt>
                <c:pt idx="445">
                  <c:v>53359</c:v>
                </c:pt>
                <c:pt idx="446">
                  <c:v>53387</c:v>
                </c:pt>
                <c:pt idx="447">
                  <c:v>53418</c:v>
                </c:pt>
                <c:pt idx="448">
                  <c:v>53448</c:v>
                </c:pt>
                <c:pt idx="449">
                  <c:v>53479</c:v>
                </c:pt>
                <c:pt idx="450">
                  <c:v>53509</c:v>
                </c:pt>
                <c:pt idx="451">
                  <c:v>53540</c:v>
                </c:pt>
                <c:pt idx="452">
                  <c:v>53571</c:v>
                </c:pt>
                <c:pt idx="453">
                  <c:v>53601</c:v>
                </c:pt>
                <c:pt idx="454">
                  <c:v>53632</c:v>
                </c:pt>
                <c:pt idx="455">
                  <c:v>53662</c:v>
                </c:pt>
                <c:pt idx="456">
                  <c:v>53693</c:v>
                </c:pt>
                <c:pt idx="457">
                  <c:v>53724</c:v>
                </c:pt>
                <c:pt idx="458">
                  <c:v>53752</c:v>
                </c:pt>
                <c:pt idx="459">
                  <c:v>53783</c:v>
                </c:pt>
                <c:pt idx="460">
                  <c:v>53813</c:v>
                </c:pt>
                <c:pt idx="461">
                  <c:v>53844</c:v>
                </c:pt>
                <c:pt idx="462">
                  <c:v>53874</c:v>
                </c:pt>
                <c:pt idx="463">
                  <c:v>53905</c:v>
                </c:pt>
                <c:pt idx="464">
                  <c:v>53936</c:v>
                </c:pt>
                <c:pt idx="465">
                  <c:v>53966</c:v>
                </c:pt>
                <c:pt idx="466">
                  <c:v>53997</c:v>
                </c:pt>
                <c:pt idx="467">
                  <c:v>54027</c:v>
                </c:pt>
                <c:pt idx="468">
                  <c:v>54058</c:v>
                </c:pt>
                <c:pt idx="469">
                  <c:v>54089</c:v>
                </c:pt>
                <c:pt idx="470">
                  <c:v>54118</c:v>
                </c:pt>
                <c:pt idx="471">
                  <c:v>54149</c:v>
                </c:pt>
                <c:pt idx="472">
                  <c:v>54179</c:v>
                </c:pt>
                <c:pt idx="473">
                  <c:v>54210</c:v>
                </c:pt>
                <c:pt idx="474">
                  <c:v>54240</c:v>
                </c:pt>
                <c:pt idx="475">
                  <c:v>54271</c:v>
                </c:pt>
                <c:pt idx="476">
                  <c:v>54302</c:v>
                </c:pt>
                <c:pt idx="477">
                  <c:v>54332</c:v>
                </c:pt>
                <c:pt idx="478">
                  <c:v>54363</c:v>
                </c:pt>
                <c:pt idx="479">
                  <c:v>54393</c:v>
                </c:pt>
                <c:pt idx="480">
                  <c:v>54424</c:v>
                </c:pt>
                <c:pt idx="481">
                  <c:v>54455</c:v>
                </c:pt>
                <c:pt idx="482">
                  <c:v>54483</c:v>
                </c:pt>
                <c:pt idx="483">
                  <c:v>54514</c:v>
                </c:pt>
                <c:pt idx="484">
                  <c:v>54544</c:v>
                </c:pt>
                <c:pt idx="485">
                  <c:v>54575</c:v>
                </c:pt>
                <c:pt idx="486">
                  <c:v>54605</c:v>
                </c:pt>
                <c:pt idx="487">
                  <c:v>54636</c:v>
                </c:pt>
                <c:pt idx="488">
                  <c:v>54667</c:v>
                </c:pt>
                <c:pt idx="489">
                  <c:v>54697</c:v>
                </c:pt>
                <c:pt idx="490">
                  <c:v>54728</c:v>
                </c:pt>
                <c:pt idx="491">
                  <c:v>54758</c:v>
                </c:pt>
              </c:numCache>
            </c:numRef>
          </c:cat>
          <c:val>
            <c:numRef>
              <c:f>Sheet3!$C$38:$C$290</c:f>
              <c:numCache>
                <c:formatCode>0</c:formatCode>
                <c:ptCount val="253"/>
                <c:pt idx="0">
                  <c:v>709</c:v>
                </c:pt>
                <c:pt idx="1">
                  <c:v>753.14</c:v>
                </c:pt>
                <c:pt idx="2">
                  <c:v>748.58</c:v>
                </c:pt>
                <c:pt idx="3">
                  <c:v>726.6</c:v>
                </c:pt>
                <c:pt idx="4">
                  <c:v>738.13</c:v>
                </c:pt>
                <c:pt idx="5">
                  <c:v>712.82999999999936</c:v>
                </c:pt>
                <c:pt idx="6">
                  <c:v>735.52</c:v>
                </c:pt>
                <c:pt idx="7">
                  <c:v>719.83999999999855</c:v>
                </c:pt>
                <c:pt idx="8">
                  <c:v>718.63</c:v>
                </c:pt>
                <c:pt idx="9">
                  <c:v>697.29</c:v>
                </c:pt>
                <c:pt idx="10">
                  <c:v>672.53</c:v>
                </c:pt>
                <c:pt idx="11">
                  <c:v>640</c:v>
                </c:pt>
                <c:pt idx="12">
                  <c:v>659</c:v>
                </c:pt>
                <c:pt idx="13">
                  <c:v>697</c:v>
                </c:pt>
                <c:pt idx="14">
                  <c:v>675</c:v>
                </c:pt>
                <c:pt idx="15">
                  <c:v>691</c:v>
                </c:pt>
                <c:pt idx="16">
                  <c:v>718</c:v>
                </c:pt>
                <c:pt idx="17">
                  <c:v>706</c:v>
                </c:pt>
                <c:pt idx="18">
                  <c:v>720</c:v>
                </c:pt>
                <c:pt idx="19">
                  <c:v>713</c:v>
                </c:pt>
                <c:pt idx="20">
                  <c:v>721</c:v>
                </c:pt>
                <c:pt idx="21">
                  <c:v>665</c:v>
                </c:pt>
                <c:pt idx="22">
                  <c:v>646</c:v>
                </c:pt>
                <c:pt idx="23">
                  <c:v>607</c:v>
                </c:pt>
                <c:pt idx="24">
                  <c:v>639.26</c:v>
                </c:pt>
                <c:pt idx="25">
                  <c:v>705.75</c:v>
                </c:pt>
                <c:pt idx="26">
                  <c:v>694.31999999999937</c:v>
                </c:pt>
                <c:pt idx="27">
                  <c:v>679.97</c:v>
                </c:pt>
                <c:pt idx="28">
                  <c:v>686.48</c:v>
                </c:pt>
                <c:pt idx="29">
                  <c:v>711.42999999999938</c:v>
                </c:pt>
                <c:pt idx="30">
                  <c:v>738.83999999999855</c:v>
                </c:pt>
                <c:pt idx="31">
                  <c:v>691.77</c:v>
                </c:pt>
                <c:pt idx="32">
                  <c:v>716.67</c:v>
                </c:pt>
                <c:pt idx="33">
                  <c:v>722.58</c:v>
                </c:pt>
                <c:pt idx="34">
                  <c:v>746.4</c:v>
                </c:pt>
                <c:pt idx="35">
                  <c:v>741.29</c:v>
                </c:pt>
                <c:pt idx="36">
                  <c:v>734.39</c:v>
                </c:pt>
                <c:pt idx="37">
                  <c:v>755.17</c:v>
                </c:pt>
                <c:pt idx="38">
                  <c:v>744.61</c:v>
                </c:pt>
                <c:pt idx="39">
                  <c:v>728.2</c:v>
                </c:pt>
                <c:pt idx="40">
                  <c:v>715.9</c:v>
                </c:pt>
                <c:pt idx="41">
                  <c:v>696.7</c:v>
                </c:pt>
                <c:pt idx="42">
                  <c:v>706.19</c:v>
                </c:pt>
                <c:pt idx="43">
                  <c:v>698.77</c:v>
                </c:pt>
                <c:pt idx="44">
                  <c:v>704.37</c:v>
                </c:pt>
                <c:pt idx="45">
                  <c:v>678.83999999999855</c:v>
                </c:pt>
                <c:pt idx="46">
                  <c:v>684.3</c:v>
                </c:pt>
                <c:pt idx="47">
                  <c:v>654.23</c:v>
                </c:pt>
                <c:pt idx="48">
                  <c:v>657.74</c:v>
                </c:pt>
                <c:pt idx="49">
                  <c:v>670.07</c:v>
                </c:pt>
                <c:pt idx="50">
                  <c:v>709.71</c:v>
                </c:pt>
                <c:pt idx="51">
                  <c:v>723.5</c:v>
                </c:pt>
                <c:pt idx="52">
                  <c:v>728.61</c:v>
                </c:pt>
                <c:pt idx="53">
                  <c:v>730.87</c:v>
                </c:pt>
                <c:pt idx="54">
                  <c:v>741.52</c:v>
                </c:pt>
                <c:pt idx="55">
                  <c:v>727.19</c:v>
                </c:pt>
                <c:pt idx="56">
                  <c:v>736.67</c:v>
                </c:pt>
                <c:pt idx="57">
                  <c:v>750.34999999999854</c:v>
                </c:pt>
                <c:pt idx="58">
                  <c:v>738.4</c:v>
                </c:pt>
                <c:pt idx="59">
                  <c:v>722.23</c:v>
                </c:pt>
                <c:pt idx="60">
                  <c:v>746.23</c:v>
                </c:pt>
                <c:pt idx="61">
                  <c:v>746.25</c:v>
                </c:pt>
                <c:pt idx="62">
                  <c:v>763</c:v>
                </c:pt>
                <c:pt idx="63">
                  <c:v>776.32999999999936</c:v>
                </c:pt>
                <c:pt idx="64">
                  <c:v>783.31999999999937</c:v>
                </c:pt>
                <c:pt idx="65">
                  <c:v>770.9</c:v>
                </c:pt>
                <c:pt idx="66">
                  <c:v>774</c:v>
                </c:pt>
                <c:pt idx="67">
                  <c:v>770</c:v>
                </c:pt>
                <c:pt idx="68">
                  <c:v>774</c:v>
                </c:pt>
                <c:pt idx="69">
                  <c:v>771</c:v>
                </c:pt>
                <c:pt idx="70">
                  <c:v>746.53</c:v>
                </c:pt>
                <c:pt idx="71">
                  <c:v>707.93999999999937</c:v>
                </c:pt>
                <c:pt idx="72">
                  <c:v>733.61</c:v>
                </c:pt>
                <c:pt idx="73">
                  <c:v>737.75</c:v>
                </c:pt>
                <c:pt idx="74">
                  <c:v>754.52</c:v>
                </c:pt>
                <c:pt idx="75">
                  <c:v>737.87</c:v>
                </c:pt>
                <c:pt idx="76">
                  <c:v>689.39</c:v>
                </c:pt>
                <c:pt idx="77">
                  <c:v>705.9</c:v>
                </c:pt>
                <c:pt idx="78">
                  <c:v>739.34999999999854</c:v>
                </c:pt>
                <c:pt idx="79">
                  <c:v>752.39</c:v>
                </c:pt>
                <c:pt idx="80">
                  <c:v>762.5</c:v>
                </c:pt>
                <c:pt idx="81">
                  <c:v>755.9</c:v>
                </c:pt>
                <c:pt idx="82">
                  <c:v>749.03</c:v>
                </c:pt>
                <c:pt idx="83">
                  <c:v>698.31999999999937</c:v>
                </c:pt>
                <c:pt idx="84">
                  <c:v>739.1</c:v>
                </c:pt>
                <c:pt idx="85">
                  <c:v>750.17</c:v>
                </c:pt>
                <c:pt idx="86">
                  <c:v>719.03</c:v>
                </c:pt>
                <c:pt idx="89">
                  <c:v>709.5</c:v>
                </c:pt>
                <c:pt idx="90">
                  <c:v>707.17</c:v>
                </c:pt>
                <c:pt idx="91">
                  <c:v>711.05</c:v>
                </c:pt>
                <c:pt idx="92">
                  <c:v>710.55999999999938</c:v>
                </c:pt>
                <c:pt idx="93">
                  <c:v>718.2</c:v>
                </c:pt>
                <c:pt idx="94">
                  <c:v>698.82999999999936</c:v>
                </c:pt>
                <c:pt idx="95">
                  <c:v>682.77</c:v>
                </c:pt>
                <c:pt idx="96">
                  <c:v>739.42</c:v>
                </c:pt>
                <c:pt idx="97">
                  <c:v>718.71</c:v>
                </c:pt>
                <c:pt idx="98">
                  <c:v>702.9</c:v>
                </c:pt>
                <c:pt idx="99">
                  <c:v>729.7</c:v>
                </c:pt>
                <c:pt idx="100">
                  <c:v>735.03</c:v>
                </c:pt>
                <c:pt idx="101">
                  <c:v>751.03</c:v>
                </c:pt>
                <c:pt idx="102">
                  <c:v>726.74</c:v>
                </c:pt>
                <c:pt idx="103">
                  <c:v>709.23</c:v>
                </c:pt>
                <c:pt idx="104">
                  <c:v>690.97</c:v>
                </c:pt>
                <c:pt idx="105">
                  <c:v>687.05999999999938</c:v>
                </c:pt>
                <c:pt idx="106">
                  <c:v>691.82999999999936</c:v>
                </c:pt>
                <c:pt idx="107">
                  <c:v>649.16</c:v>
                </c:pt>
                <c:pt idx="108">
                  <c:v>664.29</c:v>
                </c:pt>
                <c:pt idx="109">
                  <c:v>664.89</c:v>
                </c:pt>
                <c:pt idx="110">
                  <c:v>643.29</c:v>
                </c:pt>
                <c:pt idx="111">
                  <c:v>657.42999999999938</c:v>
                </c:pt>
                <c:pt idx="112">
                  <c:v>642.31999999999937</c:v>
                </c:pt>
                <c:pt idx="113">
                  <c:v>679.63</c:v>
                </c:pt>
                <c:pt idx="114">
                  <c:v>637.61</c:v>
                </c:pt>
                <c:pt idx="115">
                  <c:v>650.58000000000004</c:v>
                </c:pt>
                <c:pt idx="116">
                  <c:v>633.92999999999938</c:v>
                </c:pt>
                <c:pt idx="117">
                  <c:v>622.29</c:v>
                </c:pt>
                <c:pt idx="118">
                  <c:v>620.4</c:v>
                </c:pt>
                <c:pt idx="119">
                  <c:v>616.13</c:v>
                </c:pt>
              </c:numCache>
            </c:numRef>
          </c:val>
          <c:smooth val="0"/>
          <c:extLst xmlns:c16r2="http://schemas.microsoft.com/office/drawing/2015/06/chart">
            <c:ext xmlns:c16="http://schemas.microsoft.com/office/drawing/2014/chart" uri="{C3380CC4-5D6E-409C-BE32-E72D297353CC}">
              <c16:uniqueId val="{00000000-C3E7-47B8-A1BE-0C6A10A4667E}"/>
            </c:ext>
          </c:extLst>
        </c:ser>
        <c:ser>
          <c:idx val="1"/>
          <c:order val="1"/>
          <c:tx>
            <c:v>Projected Population</c:v>
          </c:tx>
          <c:spPr>
            <a:ln w="28575" cap="rnd">
              <a:solidFill>
                <a:schemeClr val="accent2"/>
              </a:solidFill>
              <a:round/>
            </a:ln>
            <a:effectLst/>
          </c:spPr>
          <c:marker>
            <c:symbol val="none"/>
          </c:marker>
          <c:dLbls>
            <c:dLbl>
              <c:idx val="133"/>
              <c:layout>
                <c:manualLayout>
                  <c:x val="-5.42784163473819E-3"/>
                  <c:y val="7.1153846153846206E-2"/>
                </c:manualLayout>
              </c:layout>
              <c:tx>
                <c:rich>
                  <a:bodyPr rot="0" spcFirstLastPara="1" vertOverflow="ellipsis" vert="horz" wrap="square" lIns="38100" tIns="19050" rIns="38100" bIns="19050" anchor="ctr" anchorCtr="1">
                    <a:noAutofit/>
                  </a:bodyPr>
                  <a:lstStyle/>
                  <a:p>
                    <a:pPr>
                      <a:defRPr sz="5000" b="0" i="0" u="none" strike="noStrike" kern="1200" baseline="0">
                        <a:solidFill>
                          <a:srgbClr val="007A95"/>
                        </a:solidFill>
                        <a:latin typeface="+mn-lt"/>
                        <a:ea typeface="+mn-ea"/>
                        <a:cs typeface="+mn-cs"/>
                      </a:defRPr>
                    </a:pPr>
                    <a:fld id="{8BFFBCDF-0436-4B18-B321-0A53CB82DB94}" type="VALUE">
                      <a:rPr lang="is-IS" sz="2000" baseline="0">
                        <a:solidFill>
                          <a:srgbClr val="007A95"/>
                        </a:solidFill>
                      </a:rPr>
                      <a:pPr>
                        <a:defRPr sz="5000" b="0" i="0" u="none" strike="noStrike" kern="1200" baseline="0">
                          <a:solidFill>
                            <a:srgbClr val="007A95"/>
                          </a:solidFill>
                          <a:latin typeface="+mn-lt"/>
                          <a:ea typeface="+mn-ea"/>
                          <a:cs typeface="+mn-cs"/>
                        </a:defRPr>
                      </a:pPr>
                      <a:t>[VALUE]</a:t>
                    </a:fld>
                    <a:endParaRPr lang="en-US"/>
                  </a:p>
                </c:rich>
              </c:tx>
              <c:spPr>
                <a:noFill/>
                <a:ln>
                  <a:solidFill>
                    <a:srgbClr val="007A95"/>
                  </a:solid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577-4DFC-A7F1-DB0A7F283BEB}"/>
                </c:ext>
                <c:ext xmlns:c15="http://schemas.microsoft.com/office/drawing/2012/chart" uri="{CE6537A1-D6FC-4f65-9D91-7224C49458BB}">
                  <c15:layout>
                    <c:manualLayout>
                      <c:w val="0.0341027845657224"/>
                      <c:h val="0.0569423581667676"/>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7A95"/>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Sheet3!$B$38:$B$529</c:f>
              <c:numCache>
                <c:formatCode>m/d/yyyy</c:formatCode>
                <c:ptCount val="492"/>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pt idx="97">
                  <c:v>42767</c:v>
                </c:pt>
                <c:pt idx="98">
                  <c:v>42795</c:v>
                </c:pt>
                <c:pt idx="99">
                  <c:v>42826</c:v>
                </c:pt>
                <c:pt idx="100">
                  <c:v>42856</c:v>
                </c:pt>
                <c:pt idx="101">
                  <c:v>42887</c:v>
                </c:pt>
                <c:pt idx="102">
                  <c:v>42917</c:v>
                </c:pt>
                <c:pt idx="103">
                  <c:v>42948</c:v>
                </c:pt>
                <c:pt idx="104">
                  <c:v>42979</c:v>
                </c:pt>
                <c:pt idx="105">
                  <c:v>43009</c:v>
                </c:pt>
                <c:pt idx="106">
                  <c:v>43040</c:v>
                </c:pt>
                <c:pt idx="107">
                  <c:v>43070</c:v>
                </c:pt>
                <c:pt idx="108">
                  <c:v>43101</c:v>
                </c:pt>
                <c:pt idx="109">
                  <c:v>43132</c:v>
                </c:pt>
                <c:pt idx="110">
                  <c:v>43160</c:v>
                </c:pt>
                <c:pt idx="111">
                  <c:v>43191</c:v>
                </c:pt>
                <c:pt idx="112">
                  <c:v>43221</c:v>
                </c:pt>
                <c:pt idx="113">
                  <c:v>43252</c:v>
                </c:pt>
                <c:pt idx="114">
                  <c:v>43282</c:v>
                </c:pt>
                <c:pt idx="115">
                  <c:v>43313</c:v>
                </c:pt>
                <c:pt idx="116">
                  <c:v>43344</c:v>
                </c:pt>
                <c:pt idx="117">
                  <c:v>43374</c:v>
                </c:pt>
                <c:pt idx="118">
                  <c:v>43405</c:v>
                </c:pt>
                <c:pt idx="119">
                  <c:v>43435</c:v>
                </c:pt>
                <c:pt idx="120">
                  <c:v>43466</c:v>
                </c:pt>
                <c:pt idx="121">
                  <c:v>43497</c:v>
                </c:pt>
                <c:pt idx="122">
                  <c:v>43525</c:v>
                </c:pt>
                <c:pt idx="123">
                  <c:v>43556</c:v>
                </c:pt>
                <c:pt idx="124">
                  <c:v>43586</c:v>
                </c:pt>
                <c:pt idx="125">
                  <c:v>43617</c:v>
                </c:pt>
                <c:pt idx="126">
                  <c:v>43647</c:v>
                </c:pt>
                <c:pt idx="127">
                  <c:v>43678</c:v>
                </c:pt>
                <c:pt idx="128">
                  <c:v>43709</c:v>
                </c:pt>
                <c:pt idx="129">
                  <c:v>43739</c:v>
                </c:pt>
                <c:pt idx="130">
                  <c:v>43770</c:v>
                </c:pt>
                <c:pt idx="131">
                  <c:v>43800</c:v>
                </c:pt>
                <c:pt idx="132">
                  <c:v>43831</c:v>
                </c:pt>
                <c:pt idx="133">
                  <c:v>43862</c:v>
                </c:pt>
                <c:pt idx="134">
                  <c:v>43891</c:v>
                </c:pt>
                <c:pt idx="135">
                  <c:v>43922</c:v>
                </c:pt>
                <c:pt idx="136">
                  <c:v>43952</c:v>
                </c:pt>
                <c:pt idx="137">
                  <c:v>43983</c:v>
                </c:pt>
                <c:pt idx="138">
                  <c:v>44013</c:v>
                </c:pt>
                <c:pt idx="139">
                  <c:v>44044</c:v>
                </c:pt>
                <c:pt idx="140">
                  <c:v>44075</c:v>
                </c:pt>
                <c:pt idx="141">
                  <c:v>44105</c:v>
                </c:pt>
                <c:pt idx="142">
                  <c:v>44136</c:v>
                </c:pt>
                <c:pt idx="143">
                  <c:v>44166</c:v>
                </c:pt>
                <c:pt idx="144">
                  <c:v>44197</c:v>
                </c:pt>
                <c:pt idx="145">
                  <c:v>44228</c:v>
                </c:pt>
                <c:pt idx="146">
                  <c:v>44256</c:v>
                </c:pt>
                <c:pt idx="147">
                  <c:v>44287</c:v>
                </c:pt>
                <c:pt idx="148">
                  <c:v>44317</c:v>
                </c:pt>
                <c:pt idx="149">
                  <c:v>44348</c:v>
                </c:pt>
                <c:pt idx="150">
                  <c:v>44378</c:v>
                </c:pt>
                <c:pt idx="151">
                  <c:v>44409</c:v>
                </c:pt>
                <c:pt idx="152">
                  <c:v>44440</c:v>
                </c:pt>
                <c:pt idx="153">
                  <c:v>44470</c:v>
                </c:pt>
                <c:pt idx="154">
                  <c:v>44501</c:v>
                </c:pt>
                <c:pt idx="155">
                  <c:v>44531</c:v>
                </c:pt>
                <c:pt idx="156">
                  <c:v>44562</c:v>
                </c:pt>
                <c:pt idx="157">
                  <c:v>44593</c:v>
                </c:pt>
                <c:pt idx="158">
                  <c:v>44621</c:v>
                </c:pt>
                <c:pt idx="159">
                  <c:v>44652</c:v>
                </c:pt>
                <c:pt idx="160">
                  <c:v>44682</c:v>
                </c:pt>
                <c:pt idx="161">
                  <c:v>44713</c:v>
                </c:pt>
                <c:pt idx="162">
                  <c:v>44743</c:v>
                </c:pt>
                <c:pt idx="163">
                  <c:v>44774</c:v>
                </c:pt>
                <c:pt idx="164">
                  <c:v>44805</c:v>
                </c:pt>
                <c:pt idx="165">
                  <c:v>44835</c:v>
                </c:pt>
                <c:pt idx="166">
                  <c:v>44866</c:v>
                </c:pt>
                <c:pt idx="167">
                  <c:v>44896</c:v>
                </c:pt>
                <c:pt idx="168">
                  <c:v>44927</c:v>
                </c:pt>
                <c:pt idx="169">
                  <c:v>44958</c:v>
                </c:pt>
                <c:pt idx="170">
                  <c:v>44986</c:v>
                </c:pt>
                <c:pt idx="171">
                  <c:v>45017</c:v>
                </c:pt>
                <c:pt idx="172">
                  <c:v>45047</c:v>
                </c:pt>
                <c:pt idx="173">
                  <c:v>45078</c:v>
                </c:pt>
                <c:pt idx="174">
                  <c:v>45108</c:v>
                </c:pt>
                <c:pt idx="175">
                  <c:v>45139</c:v>
                </c:pt>
                <c:pt idx="176">
                  <c:v>45170</c:v>
                </c:pt>
                <c:pt idx="177">
                  <c:v>45200</c:v>
                </c:pt>
                <c:pt idx="178">
                  <c:v>45231</c:v>
                </c:pt>
                <c:pt idx="179">
                  <c:v>45261</c:v>
                </c:pt>
                <c:pt idx="180">
                  <c:v>45292</c:v>
                </c:pt>
                <c:pt idx="181">
                  <c:v>45323</c:v>
                </c:pt>
                <c:pt idx="182">
                  <c:v>45352</c:v>
                </c:pt>
                <c:pt idx="183">
                  <c:v>45383</c:v>
                </c:pt>
                <c:pt idx="184">
                  <c:v>45413</c:v>
                </c:pt>
                <c:pt idx="185">
                  <c:v>45444</c:v>
                </c:pt>
                <c:pt idx="186">
                  <c:v>45474</c:v>
                </c:pt>
                <c:pt idx="187">
                  <c:v>45505</c:v>
                </c:pt>
                <c:pt idx="188">
                  <c:v>45536</c:v>
                </c:pt>
                <c:pt idx="189">
                  <c:v>45566</c:v>
                </c:pt>
                <c:pt idx="190">
                  <c:v>45597</c:v>
                </c:pt>
                <c:pt idx="191">
                  <c:v>45627</c:v>
                </c:pt>
                <c:pt idx="192">
                  <c:v>45658</c:v>
                </c:pt>
                <c:pt idx="193">
                  <c:v>45689</c:v>
                </c:pt>
                <c:pt idx="194">
                  <c:v>45717</c:v>
                </c:pt>
                <c:pt idx="195">
                  <c:v>45748</c:v>
                </c:pt>
                <c:pt idx="196">
                  <c:v>45778</c:v>
                </c:pt>
                <c:pt idx="197">
                  <c:v>45809</c:v>
                </c:pt>
                <c:pt idx="198">
                  <c:v>45839</c:v>
                </c:pt>
                <c:pt idx="199">
                  <c:v>45870</c:v>
                </c:pt>
                <c:pt idx="200">
                  <c:v>45901</c:v>
                </c:pt>
                <c:pt idx="201">
                  <c:v>45931</c:v>
                </c:pt>
                <c:pt idx="202">
                  <c:v>45962</c:v>
                </c:pt>
                <c:pt idx="203">
                  <c:v>45992</c:v>
                </c:pt>
                <c:pt idx="204">
                  <c:v>46023</c:v>
                </c:pt>
                <c:pt idx="205">
                  <c:v>46054</c:v>
                </c:pt>
                <c:pt idx="206">
                  <c:v>46082</c:v>
                </c:pt>
                <c:pt idx="207">
                  <c:v>46113</c:v>
                </c:pt>
                <c:pt idx="208">
                  <c:v>46143</c:v>
                </c:pt>
                <c:pt idx="209">
                  <c:v>46174</c:v>
                </c:pt>
                <c:pt idx="210">
                  <c:v>46204</c:v>
                </c:pt>
                <c:pt idx="211">
                  <c:v>46235</c:v>
                </c:pt>
                <c:pt idx="212">
                  <c:v>46266</c:v>
                </c:pt>
                <c:pt idx="213">
                  <c:v>46296</c:v>
                </c:pt>
                <c:pt idx="214">
                  <c:v>46327</c:v>
                </c:pt>
                <c:pt idx="215">
                  <c:v>46357</c:v>
                </c:pt>
                <c:pt idx="216">
                  <c:v>46388</c:v>
                </c:pt>
                <c:pt idx="217">
                  <c:v>46419</c:v>
                </c:pt>
                <c:pt idx="218">
                  <c:v>46447</c:v>
                </c:pt>
                <c:pt idx="219">
                  <c:v>46478</c:v>
                </c:pt>
                <c:pt idx="220">
                  <c:v>46508</c:v>
                </c:pt>
                <c:pt idx="221">
                  <c:v>46539</c:v>
                </c:pt>
                <c:pt idx="222">
                  <c:v>46569</c:v>
                </c:pt>
                <c:pt idx="223">
                  <c:v>46600</c:v>
                </c:pt>
                <c:pt idx="224">
                  <c:v>46631</c:v>
                </c:pt>
                <c:pt idx="225">
                  <c:v>46661</c:v>
                </c:pt>
                <c:pt idx="226">
                  <c:v>46692</c:v>
                </c:pt>
                <c:pt idx="227">
                  <c:v>46722</c:v>
                </c:pt>
                <c:pt idx="228">
                  <c:v>46753</c:v>
                </c:pt>
                <c:pt idx="229">
                  <c:v>46784</c:v>
                </c:pt>
                <c:pt idx="230">
                  <c:v>46813</c:v>
                </c:pt>
                <c:pt idx="231">
                  <c:v>46844</c:v>
                </c:pt>
                <c:pt idx="232">
                  <c:v>46874</c:v>
                </c:pt>
                <c:pt idx="233">
                  <c:v>46905</c:v>
                </c:pt>
                <c:pt idx="234">
                  <c:v>46935</c:v>
                </c:pt>
                <c:pt idx="235">
                  <c:v>46966</c:v>
                </c:pt>
                <c:pt idx="236">
                  <c:v>46997</c:v>
                </c:pt>
                <c:pt idx="237">
                  <c:v>47027</c:v>
                </c:pt>
                <c:pt idx="238">
                  <c:v>47058</c:v>
                </c:pt>
                <c:pt idx="239">
                  <c:v>47088</c:v>
                </c:pt>
                <c:pt idx="240">
                  <c:v>47119</c:v>
                </c:pt>
                <c:pt idx="241">
                  <c:v>47150</c:v>
                </c:pt>
                <c:pt idx="242">
                  <c:v>47178</c:v>
                </c:pt>
                <c:pt idx="243">
                  <c:v>47209</c:v>
                </c:pt>
                <c:pt idx="244">
                  <c:v>47239</c:v>
                </c:pt>
                <c:pt idx="245">
                  <c:v>47270</c:v>
                </c:pt>
                <c:pt idx="246">
                  <c:v>47300</c:v>
                </c:pt>
                <c:pt idx="247">
                  <c:v>47331</c:v>
                </c:pt>
                <c:pt idx="248">
                  <c:v>47362</c:v>
                </c:pt>
                <c:pt idx="249">
                  <c:v>47392</c:v>
                </c:pt>
                <c:pt idx="250">
                  <c:v>47423</c:v>
                </c:pt>
                <c:pt idx="251">
                  <c:v>47453</c:v>
                </c:pt>
                <c:pt idx="252">
                  <c:v>47484</c:v>
                </c:pt>
                <c:pt idx="253">
                  <c:v>47515</c:v>
                </c:pt>
                <c:pt idx="254">
                  <c:v>47543</c:v>
                </c:pt>
                <c:pt idx="255">
                  <c:v>47574</c:v>
                </c:pt>
                <c:pt idx="256">
                  <c:v>47604</c:v>
                </c:pt>
                <c:pt idx="257">
                  <c:v>47635</c:v>
                </c:pt>
                <c:pt idx="258">
                  <c:v>47665</c:v>
                </c:pt>
                <c:pt idx="259">
                  <c:v>47696</c:v>
                </c:pt>
                <c:pt idx="260">
                  <c:v>47727</c:v>
                </c:pt>
                <c:pt idx="261">
                  <c:v>47757</c:v>
                </c:pt>
                <c:pt idx="262">
                  <c:v>47788</c:v>
                </c:pt>
                <c:pt idx="263">
                  <c:v>47818</c:v>
                </c:pt>
                <c:pt idx="264">
                  <c:v>47849</c:v>
                </c:pt>
                <c:pt idx="265">
                  <c:v>47880</c:v>
                </c:pt>
                <c:pt idx="266">
                  <c:v>47908</c:v>
                </c:pt>
                <c:pt idx="267">
                  <c:v>47939</c:v>
                </c:pt>
                <c:pt idx="268">
                  <c:v>47969</c:v>
                </c:pt>
                <c:pt idx="269">
                  <c:v>48000</c:v>
                </c:pt>
                <c:pt idx="270">
                  <c:v>48030</c:v>
                </c:pt>
                <c:pt idx="271">
                  <c:v>48061</c:v>
                </c:pt>
                <c:pt idx="272">
                  <c:v>48092</c:v>
                </c:pt>
                <c:pt idx="273">
                  <c:v>48122</c:v>
                </c:pt>
                <c:pt idx="274">
                  <c:v>48153</c:v>
                </c:pt>
                <c:pt idx="275">
                  <c:v>48183</c:v>
                </c:pt>
                <c:pt idx="276">
                  <c:v>48214</c:v>
                </c:pt>
                <c:pt idx="277">
                  <c:v>48245</c:v>
                </c:pt>
                <c:pt idx="278">
                  <c:v>48274</c:v>
                </c:pt>
                <c:pt idx="279">
                  <c:v>48305</c:v>
                </c:pt>
                <c:pt idx="280">
                  <c:v>48335</c:v>
                </c:pt>
                <c:pt idx="281">
                  <c:v>48366</c:v>
                </c:pt>
                <c:pt idx="282">
                  <c:v>48396</c:v>
                </c:pt>
                <c:pt idx="283">
                  <c:v>48427</c:v>
                </c:pt>
                <c:pt idx="284">
                  <c:v>48458</c:v>
                </c:pt>
                <c:pt idx="285">
                  <c:v>48488</c:v>
                </c:pt>
                <c:pt idx="286">
                  <c:v>48519</c:v>
                </c:pt>
                <c:pt idx="287">
                  <c:v>48549</c:v>
                </c:pt>
                <c:pt idx="288">
                  <c:v>48580</c:v>
                </c:pt>
                <c:pt idx="289">
                  <c:v>48611</c:v>
                </c:pt>
                <c:pt idx="290">
                  <c:v>48639</c:v>
                </c:pt>
                <c:pt idx="291">
                  <c:v>48670</c:v>
                </c:pt>
                <c:pt idx="292">
                  <c:v>48700</c:v>
                </c:pt>
                <c:pt idx="293">
                  <c:v>48731</c:v>
                </c:pt>
                <c:pt idx="294">
                  <c:v>48761</c:v>
                </c:pt>
                <c:pt idx="295">
                  <c:v>48792</c:v>
                </c:pt>
                <c:pt idx="296">
                  <c:v>48823</c:v>
                </c:pt>
                <c:pt idx="297">
                  <c:v>48853</c:v>
                </c:pt>
                <c:pt idx="298">
                  <c:v>48884</c:v>
                </c:pt>
                <c:pt idx="299">
                  <c:v>48914</c:v>
                </c:pt>
                <c:pt idx="300">
                  <c:v>48945</c:v>
                </c:pt>
                <c:pt idx="301">
                  <c:v>48976</c:v>
                </c:pt>
                <c:pt idx="302">
                  <c:v>49004</c:v>
                </c:pt>
                <c:pt idx="303">
                  <c:v>49035</c:v>
                </c:pt>
                <c:pt idx="304">
                  <c:v>49065</c:v>
                </c:pt>
                <c:pt idx="305">
                  <c:v>49096</c:v>
                </c:pt>
                <c:pt idx="306">
                  <c:v>49126</c:v>
                </c:pt>
                <c:pt idx="307">
                  <c:v>49157</c:v>
                </c:pt>
                <c:pt idx="308">
                  <c:v>49188</c:v>
                </c:pt>
                <c:pt idx="309">
                  <c:v>49218</c:v>
                </c:pt>
                <c:pt idx="310">
                  <c:v>49249</c:v>
                </c:pt>
                <c:pt idx="311">
                  <c:v>49279</c:v>
                </c:pt>
                <c:pt idx="312">
                  <c:v>49310</c:v>
                </c:pt>
                <c:pt idx="313">
                  <c:v>49341</c:v>
                </c:pt>
                <c:pt idx="314">
                  <c:v>49369</c:v>
                </c:pt>
                <c:pt idx="315">
                  <c:v>49400</c:v>
                </c:pt>
                <c:pt idx="316">
                  <c:v>49430</c:v>
                </c:pt>
                <c:pt idx="317">
                  <c:v>49461</c:v>
                </c:pt>
                <c:pt idx="318">
                  <c:v>49491</c:v>
                </c:pt>
                <c:pt idx="319">
                  <c:v>49522</c:v>
                </c:pt>
                <c:pt idx="320">
                  <c:v>49553</c:v>
                </c:pt>
                <c:pt idx="321">
                  <c:v>49583</c:v>
                </c:pt>
                <c:pt idx="322">
                  <c:v>49614</c:v>
                </c:pt>
                <c:pt idx="323">
                  <c:v>49644</c:v>
                </c:pt>
                <c:pt idx="324">
                  <c:v>49675</c:v>
                </c:pt>
                <c:pt idx="325">
                  <c:v>49706</c:v>
                </c:pt>
                <c:pt idx="326">
                  <c:v>49735</c:v>
                </c:pt>
                <c:pt idx="327">
                  <c:v>49766</c:v>
                </c:pt>
                <c:pt idx="328">
                  <c:v>49796</c:v>
                </c:pt>
                <c:pt idx="329">
                  <c:v>49827</c:v>
                </c:pt>
                <c:pt idx="330">
                  <c:v>49857</c:v>
                </c:pt>
                <c:pt idx="331">
                  <c:v>49888</c:v>
                </c:pt>
                <c:pt idx="332">
                  <c:v>49919</c:v>
                </c:pt>
                <c:pt idx="333">
                  <c:v>49949</c:v>
                </c:pt>
                <c:pt idx="334">
                  <c:v>49980</c:v>
                </c:pt>
                <c:pt idx="335">
                  <c:v>50010</c:v>
                </c:pt>
                <c:pt idx="336">
                  <c:v>50041</c:v>
                </c:pt>
                <c:pt idx="337">
                  <c:v>50072</c:v>
                </c:pt>
                <c:pt idx="338">
                  <c:v>50100</c:v>
                </c:pt>
                <c:pt idx="339">
                  <c:v>50131</c:v>
                </c:pt>
                <c:pt idx="340">
                  <c:v>50161</c:v>
                </c:pt>
                <c:pt idx="341">
                  <c:v>50192</c:v>
                </c:pt>
                <c:pt idx="342">
                  <c:v>50222</c:v>
                </c:pt>
                <c:pt idx="343">
                  <c:v>50253</c:v>
                </c:pt>
                <c:pt idx="344">
                  <c:v>50284</c:v>
                </c:pt>
                <c:pt idx="345">
                  <c:v>50314</c:v>
                </c:pt>
                <c:pt idx="346">
                  <c:v>50345</c:v>
                </c:pt>
                <c:pt idx="347">
                  <c:v>50375</c:v>
                </c:pt>
                <c:pt idx="348">
                  <c:v>50406</c:v>
                </c:pt>
                <c:pt idx="349">
                  <c:v>50437</c:v>
                </c:pt>
                <c:pt idx="350">
                  <c:v>50465</c:v>
                </c:pt>
                <c:pt idx="351">
                  <c:v>50496</c:v>
                </c:pt>
                <c:pt idx="352">
                  <c:v>50526</c:v>
                </c:pt>
                <c:pt idx="353">
                  <c:v>50557</c:v>
                </c:pt>
                <c:pt idx="354">
                  <c:v>50587</c:v>
                </c:pt>
                <c:pt idx="355">
                  <c:v>50618</c:v>
                </c:pt>
                <c:pt idx="356">
                  <c:v>50649</c:v>
                </c:pt>
                <c:pt idx="357">
                  <c:v>50679</c:v>
                </c:pt>
                <c:pt idx="358">
                  <c:v>50710</c:v>
                </c:pt>
                <c:pt idx="359">
                  <c:v>50740</c:v>
                </c:pt>
                <c:pt idx="360">
                  <c:v>50771</c:v>
                </c:pt>
                <c:pt idx="361">
                  <c:v>50802</c:v>
                </c:pt>
                <c:pt idx="362">
                  <c:v>50830</c:v>
                </c:pt>
                <c:pt idx="363">
                  <c:v>50861</c:v>
                </c:pt>
                <c:pt idx="364">
                  <c:v>50891</c:v>
                </c:pt>
                <c:pt idx="365">
                  <c:v>50922</c:v>
                </c:pt>
                <c:pt idx="366">
                  <c:v>50952</c:v>
                </c:pt>
                <c:pt idx="367">
                  <c:v>50983</c:v>
                </c:pt>
                <c:pt idx="368">
                  <c:v>51014</c:v>
                </c:pt>
                <c:pt idx="369">
                  <c:v>51044</c:v>
                </c:pt>
                <c:pt idx="370">
                  <c:v>51075</c:v>
                </c:pt>
                <c:pt idx="371">
                  <c:v>51105</c:v>
                </c:pt>
                <c:pt idx="372">
                  <c:v>51136</c:v>
                </c:pt>
                <c:pt idx="373">
                  <c:v>51167</c:v>
                </c:pt>
                <c:pt idx="374">
                  <c:v>51196</c:v>
                </c:pt>
                <c:pt idx="375">
                  <c:v>51227</c:v>
                </c:pt>
                <c:pt idx="376">
                  <c:v>51257</c:v>
                </c:pt>
                <c:pt idx="377">
                  <c:v>51288</c:v>
                </c:pt>
                <c:pt idx="378">
                  <c:v>51318</c:v>
                </c:pt>
                <c:pt idx="379">
                  <c:v>51349</c:v>
                </c:pt>
                <c:pt idx="380">
                  <c:v>51380</c:v>
                </c:pt>
                <c:pt idx="381">
                  <c:v>51410</c:v>
                </c:pt>
                <c:pt idx="382">
                  <c:v>51441</c:v>
                </c:pt>
                <c:pt idx="383">
                  <c:v>51471</c:v>
                </c:pt>
                <c:pt idx="384">
                  <c:v>51502</c:v>
                </c:pt>
                <c:pt idx="385">
                  <c:v>51533</c:v>
                </c:pt>
                <c:pt idx="386">
                  <c:v>51561</c:v>
                </c:pt>
                <c:pt idx="387">
                  <c:v>51592</c:v>
                </c:pt>
                <c:pt idx="388">
                  <c:v>51622</c:v>
                </c:pt>
                <c:pt idx="389">
                  <c:v>51653</c:v>
                </c:pt>
                <c:pt idx="390">
                  <c:v>51683</c:v>
                </c:pt>
                <c:pt idx="391">
                  <c:v>51714</c:v>
                </c:pt>
                <c:pt idx="392">
                  <c:v>51745</c:v>
                </c:pt>
                <c:pt idx="393">
                  <c:v>51775</c:v>
                </c:pt>
                <c:pt idx="394">
                  <c:v>51806</c:v>
                </c:pt>
                <c:pt idx="395">
                  <c:v>51836</c:v>
                </c:pt>
                <c:pt idx="396">
                  <c:v>51867</c:v>
                </c:pt>
                <c:pt idx="397">
                  <c:v>51898</c:v>
                </c:pt>
                <c:pt idx="398">
                  <c:v>51926</c:v>
                </c:pt>
                <c:pt idx="399">
                  <c:v>51957</c:v>
                </c:pt>
                <c:pt idx="400">
                  <c:v>51987</c:v>
                </c:pt>
                <c:pt idx="401">
                  <c:v>52018</c:v>
                </c:pt>
                <c:pt idx="402">
                  <c:v>52048</c:v>
                </c:pt>
                <c:pt idx="403">
                  <c:v>52079</c:v>
                </c:pt>
                <c:pt idx="404">
                  <c:v>52110</c:v>
                </c:pt>
                <c:pt idx="405">
                  <c:v>52140</c:v>
                </c:pt>
                <c:pt idx="406">
                  <c:v>52171</c:v>
                </c:pt>
                <c:pt idx="407">
                  <c:v>52201</c:v>
                </c:pt>
                <c:pt idx="408">
                  <c:v>52232</c:v>
                </c:pt>
                <c:pt idx="409">
                  <c:v>52263</c:v>
                </c:pt>
                <c:pt idx="410">
                  <c:v>52291</c:v>
                </c:pt>
                <c:pt idx="411">
                  <c:v>52322</c:v>
                </c:pt>
                <c:pt idx="412">
                  <c:v>52352</c:v>
                </c:pt>
                <c:pt idx="413">
                  <c:v>52383</c:v>
                </c:pt>
                <c:pt idx="414">
                  <c:v>52413</c:v>
                </c:pt>
                <c:pt idx="415">
                  <c:v>52444</c:v>
                </c:pt>
                <c:pt idx="416">
                  <c:v>52475</c:v>
                </c:pt>
                <c:pt idx="417">
                  <c:v>52505</c:v>
                </c:pt>
                <c:pt idx="418">
                  <c:v>52536</c:v>
                </c:pt>
                <c:pt idx="419">
                  <c:v>52566</c:v>
                </c:pt>
                <c:pt idx="420">
                  <c:v>52597</c:v>
                </c:pt>
                <c:pt idx="421">
                  <c:v>52628</c:v>
                </c:pt>
                <c:pt idx="422">
                  <c:v>52657</c:v>
                </c:pt>
                <c:pt idx="423">
                  <c:v>52688</c:v>
                </c:pt>
                <c:pt idx="424">
                  <c:v>52718</c:v>
                </c:pt>
                <c:pt idx="425">
                  <c:v>52749</c:v>
                </c:pt>
                <c:pt idx="426">
                  <c:v>52779</c:v>
                </c:pt>
                <c:pt idx="427">
                  <c:v>52810</c:v>
                </c:pt>
                <c:pt idx="428">
                  <c:v>52841</c:v>
                </c:pt>
                <c:pt idx="429">
                  <c:v>52871</c:v>
                </c:pt>
                <c:pt idx="430">
                  <c:v>52902</c:v>
                </c:pt>
                <c:pt idx="431">
                  <c:v>52932</c:v>
                </c:pt>
                <c:pt idx="432">
                  <c:v>52963</c:v>
                </c:pt>
                <c:pt idx="433">
                  <c:v>52994</c:v>
                </c:pt>
                <c:pt idx="434">
                  <c:v>53022</c:v>
                </c:pt>
                <c:pt idx="435">
                  <c:v>53053</c:v>
                </c:pt>
                <c:pt idx="436">
                  <c:v>53083</c:v>
                </c:pt>
                <c:pt idx="437">
                  <c:v>53114</c:v>
                </c:pt>
                <c:pt idx="438">
                  <c:v>53144</c:v>
                </c:pt>
                <c:pt idx="439">
                  <c:v>53175</c:v>
                </c:pt>
                <c:pt idx="440">
                  <c:v>53206</c:v>
                </c:pt>
                <c:pt idx="441">
                  <c:v>53236</c:v>
                </c:pt>
                <c:pt idx="442">
                  <c:v>53267</c:v>
                </c:pt>
                <c:pt idx="443">
                  <c:v>53297</c:v>
                </c:pt>
                <c:pt idx="444">
                  <c:v>53328</c:v>
                </c:pt>
                <c:pt idx="445">
                  <c:v>53359</c:v>
                </c:pt>
                <c:pt idx="446">
                  <c:v>53387</c:v>
                </c:pt>
                <c:pt idx="447">
                  <c:v>53418</c:v>
                </c:pt>
                <c:pt idx="448">
                  <c:v>53448</c:v>
                </c:pt>
                <c:pt idx="449">
                  <c:v>53479</c:v>
                </c:pt>
                <c:pt idx="450">
                  <c:v>53509</c:v>
                </c:pt>
                <c:pt idx="451">
                  <c:v>53540</c:v>
                </c:pt>
                <c:pt idx="452">
                  <c:v>53571</c:v>
                </c:pt>
                <c:pt idx="453">
                  <c:v>53601</c:v>
                </c:pt>
                <c:pt idx="454">
                  <c:v>53632</c:v>
                </c:pt>
                <c:pt idx="455">
                  <c:v>53662</c:v>
                </c:pt>
                <c:pt idx="456">
                  <c:v>53693</c:v>
                </c:pt>
                <c:pt idx="457">
                  <c:v>53724</c:v>
                </c:pt>
                <c:pt idx="458">
                  <c:v>53752</c:v>
                </c:pt>
                <c:pt idx="459">
                  <c:v>53783</c:v>
                </c:pt>
                <c:pt idx="460">
                  <c:v>53813</c:v>
                </c:pt>
                <c:pt idx="461">
                  <c:v>53844</c:v>
                </c:pt>
                <c:pt idx="462">
                  <c:v>53874</c:v>
                </c:pt>
                <c:pt idx="463">
                  <c:v>53905</c:v>
                </c:pt>
                <c:pt idx="464">
                  <c:v>53936</c:v>
                </c:pt>
                <c:pt idx="465">
                  <c:v>53966</c:v>
                </c:pt>
                <c:pt idx="466">
                  <c:v>53997</c:v>
                </c:pt>
                <c:pt idx="467">
                  <c:v>54027</c:v>
                </c:pt>
                <c:pt idx="468">
                  <c:v>54058</c:v>
                </c:pt>
                <c:pt idx="469">
                  <c:v>54089</c:v>
                </c:pt>
                <c:pt idx="470">
                  <c:v>54118</c:v>
                </c:pt>
                <c:pt idx="471">
                  <c:v>54149</c:v>
                </c:pt>
                <c:pt idx="472">
                  <c:v>54179</c:v>
                </c:pt>
                <c:pt idx="473">
                  <c:v>54210</c:v>
                </c:pt>
                <c:pt idx="474">
                  <c:v>54240</c:v>
                </c:pt>
                <c:pt idx="475">
                  <c:v>54271</c:v>
                </c:pt>
                <c:pt idx="476">
                  <c:v>54302</c:v>
                </c:pt>
                <c:pt idx="477">
                  <c:v>54332</c:v>
                </c:pt>
                <c:pt idx="478">
                  <c:v>54363</c:v>
                </c:pt>
                <c:pt idx="479">
                  <c:v>54393</c:v>
                </c:pt>
                <c:pt idx="480">
                  <c:v>54424</c:v>
                </c:pt>
                <c:pt idx="481">
                  <c:v>54455</c:v>
                </c:pt>
                <c:pt idx="482">
                  <c:v>54483</c:v>
                </c:pt>
                <c:pt idx="483">
                  <c:v>54514</c:v>
                </c:pt>
                <c:pt idx="484">
                  <c:v>54544</c:v>
                </c:pt>
                <c:pt idx="485">
                  <c:v>54575</c:v>
                </c:pt>
                <c:pt idx="486">
                  <c:v>54605</c:v>
                </c:pt>
                <c:pt idx="487">
                  <c:v>54636</c:v>
                </c:pt>
                <c:pt idx="488">
                  <c:v>54667</c:v>
                </c:pt>
                <c:pt idx="489">
                  <c:v>54697</c:v>
                </c:pt>
                <c:pt idx="490">
                  <c:v>54728</c:v>
                </c:pt>
                <c:pt idx="491">
                  <c:v>54758</c:v>
                </c:pt>
              </c:numCache>
            </c:numRef>
          </c:cat>
          <c:val>
            <c:numRef>
              <c:f>Sheet3!$D$38:$D$529</c:f>
              <c:numCache>
                <c:formatCode>General</c:formatCode>
                <c:ptCount val="492"/>
                <c:pt idx="132" formatCode="0">
                  <c:v>630.15293476112151</c:v>
                </c:pt>
                <c:pt idx="133" formatCode="0">
                  <c:v>630.30590664770523</c:v>
                </c:pt>
                <c:pt idx="134" formatCode="0">
                  <c:v>630.45891566876344</c:v>
                </c:pt>
                <c:pt idx="135" formatCode="0">
                  <c:v>630.61196183331037</c:v>
                </c:pt>
                <c:pt idx="136" formatCode="0">
                  <c:v>630.76504515036402</c:v>
                </c:pt>
                <c:pt idx="137" formatCode="0">
                  <c:v>630.91816562894178</c:v>
                </c:pt>
                <c:pt idx="138" formatCode="0">
                  <c:v>631.07132327806596</c:v>
                </c:pt>
                <c:pt idx="139" formatCode="0">
                  <c:v>631.22451810675761</c:v>
                </c:pt>
                <c:pt idx="140" formatCode="0">
                  <c:v>631.37775012404438</c:v>
                </c:pt>
                <c:pt idx="141" formatCode="0">
                  <c:v>631.53101933895289</c:v>
                </c:pt>
                <c:pt idx="142" formatCode="0">
                  <c:v>631.68432576051464</c:v>
                </c:pt>
                <c:pt idx="143" formatCode="0">
                  <c:v>631.83766939775717</c:v>
                </c:pt>
                <c:pt idx="144" formatCode="0">
                  <c:v>631.99105025972335</c:v>
                </c:pt>
                <c:pt idx="145" formatCode="0">
                  <c:v>632.1444683554414</c:v>
                </c:pt>
                <c:pt idx="146" formatCode="0">
                  <c:v>632.29792369395238</c:v>
                </c:pt>
                <c:pt idx="147" formatCode="0">
                  <c:v>632.45141628429735</c:v>
                </c:pt>
                <c:pt idx="148" formatCode="0">
                  <c:v>632.60494613552203</c:v>
                </c:pt>
                <c:pt idx="149" formatCode="0">
                  <c:v>632.75851325666804</c:v>
                </c:pt>
                <c:pt idx="150" formatCode="0">
                  <c:v>632.91211765678281</c:v>
                </c:pt>
                <c:pt idx="151" formatCode="0">
                  <c:v>633.06575934491741</c:v>
                </c:pt>
                <c:pt idx="152" formatCode="0">
                  <c:v>633.21943833012358</c:v>
                </c:pt>
                <c:pt idx="153" formatCode="0">
                  <c:v>633.37315462145432</c:v>
                </c:pt>
                <c:pt idx="154" formatCode="0">
                  <c:v>633.52690822796683</c:v>
                </c:pt>
                <c:pt idx="155" formatCode="0">
                  <c:v>633.68069915871911</c:v>
                </c:pt>
                <c:pt idx="156" formatCode="0">
                  <c:v>633.83452742277007</c:v>
                </c:pt>
                <c:pt idx="157" formatCode="0">
                  <c:v>633.98839302918805</c:v>
                </c:pt>
                <c:pt idx="158" formatCode="0">
                  <c:v>634.14229598703139</c:v>
                </c:pt>
                <c:pt idx="159" formatCode="0">
                  <c:v>634.29623630537151</c:v>
                </c:pt>
                <c:pt idx="160" formatCode="0">
                  <c:v>634.45021399327334</c:v>
                </c:pt>
                <c:pt idx="161" formatCode="0">
                  <c:v>634.60422905981636</c:v>
                </c:pt>
                <c:pt idx="162" formatCode="0">
                  <c:v>634.75828151406745</c:v>
                </c:pt>
                <c:pt idx="163" formatCode="0">
                  <c:v>634.91237136510438</c:v>
                </c:pt>
                <c:pt idx="164" formatCode="0">
                  <c:v>635.06649862200538</c:v>
                </c:pt>
                <c:pt idx="165" formatCode="0">
                  <c:v>635.220663293852</c:v>
                </c:pt>
                <c:pt idx="166" formatCode="0">
                  <c:v>635.37486538972541</c:v>
                </c:pt>
                <c:pt idx="167" formatCode="0">
                  <c:v>635.5291049187116</c:v>
                </c:pt>
                <c:pt idx="168" formatCode="0">
                  <c:v>635.68338188989696</c:v>
                </c:pt>
                <c:pt idx="169" formatCode="0">
                  <c:v>635.83769631236817</c:v>
                </c:pt>
                <c:pt idx="170" formatCode="0">
                  <c:v>635.99204819522129</c:v>
                </c:pt>
                <c:pt idx="171" formatCode="0">
                  <c:v>636.14643754755105</c:v>
                </c:pt>
                <c:pt idx="172" formatCode="0">
                  <c:v>636.30086437844705</c:v>
                </c:pt>
                <c:pt idx="173" formatCode="0">
                  <c:v>636.45532869701037</c:v>
                </c:pt>
                <c:pt idx="174" formatCode="0">
                  <c:v>636.60983051234302</c:v>
                </c:pt>
                <c:pt idx="175" formatCode="0">
                  <c:v>636.76436983354336</c:v>
                </c:pt>
                <c:pt idx="176" formatCode="0">
                  <c:v>636.91894666972053</c:v>
                </c:pt>
                <c:pt idx="177" formatCode="0">
                  <c:v>637.07356102997903</c:v>
                </c:pt>
                <c:pt idx="178" formatCode="0">
                  <c:v>637.22821292342803</c:v>
                </c:pt>
                <c:pt idx="179" formatCode="0">
                  <c:v>637.38290235917952</c:v>
                </c:pt>
                <c:pt idx="180" formatCode="0">
                  <c:v>637.53762934634688</c:v>
                </c:pt>
                <c:pt idx="181" formatCode="0">
                  <c:v>637.69239389404436</c:v>
                </c:pt>
                <c:pt idx="182" formatCode="0">
                  <c:v>637.84719601139238</c:v>
                </c:pt>
                <c:pt idx="183" formatCode="0">
                  <c:v>638.00203570751103</c:v>
                </c:pt>
                <c:pt idx="184" formatCode="0">
                  <c:v>638.15691299152036</c:v>
                </c:pt>
                <c:pt idx="185" formatCode="0">
                  <c:v>638.31182787254636</c:v>
                </c:pt>
                <c:pt idx="186" formatCode="0">
                  <c:v>638.46678035971638</c:v>
                </c:pt>
                <c:pt idx="187" formatCode="0">
                  <c:v>638.62177046215845</c:v>
                </c:pt>
                <c:pt idx="188" formatCode="0">
                  <c:v>638.77679818900378</c:v>
                </c:pt>
                <c:pt idx="189" formatCode="0">
                  <c:v>638.93186354938655</c:v>
                </c:pt>
                <c:pt idx="190" formatCode="0">
                  <c:v>639.08696655244205</c:v>
                </c:pt>
                <c:pt idx="191" formatCode="0">
                  <c:v>639.24210720730809</c:v>
                </c:pt>
                <c:pt idx="192" formatCode="0">
                  <c:v>639.39728552312499</c:v>
                </c:pt>
                <c:pt idx="193" formatCode="0">
                  <c:v>639.55250150903498</c:v>
                </c:pt>
                <c:pt idx="194" formatCode="0">
                  <c:v>639.70775517418258</c:v>
                </c:pt>
                <c:pt idx="195" formatCode="0">
                  <c:v>639.86304652771469</c:v>
                </c:pt>
                <c:pt idx="196" formatCode="0">
                  <c:v>640.01837557878105</c:v>
                </c:pt>
                <c:pt idx="197" formatCode="0">
                  <c:v>640.17374233653095</c:v>
                </c:pt>
                <c:pt idx="198" formatCode="0">
                  <c:v>640.32914681011789</c:v>
                </c:pt>
                <c:pt idx="199" formatCode="0">
                  <c:v>640.48458900870037</c:v>
                </c:pt>
                <c:pt idx="200" formatCode="0">
                  <c:v>640.64006894143336</c:v>
                </c:pt>
                <c:pt idx="201" formatCode="0">
                  <c:v>640.79558661747944</c:v>
                </c:pt>
                <c:pt idx="202" formatCode="0">
                  <c:v>640.95114204599736</c:v>
                </c:pt>
                <c:pt idx="203" formatCode="0">
                  <c:v>641.10673523615696</c:v>
                </c:pt>
                <c:pt idx="204" formatCode="0">
                  <c:v>641.26236619711938</c:v>
                </c:pt>
                <c:pt idx="205" formatCode="0">
                  <c:v>641.41803493805855</c:v>
                </c:pt>
                <c:pt idx="206" formatCode="0">
                  <c:v>641.57374146814095</c:v>
                </c:pt>
                <c:pt idx="207" formatCode="0">
                  <c:v>641.72948579654258</c:v>
                </c:pt>
                <c:pt idx="208" formatCode="0">
                  <c:v>641.8852679324375</c:v>
                </c:pt>
                <c:pt idx="209" formatCode="0">
                  <c:v>642.04108788500639</c:v>
                </c:pt>
                <c:pt idx="210" formatCode="0">
                  <c:v>642.19694566343082</c:v>
                </c:pt>
                <c:pt idx="211" formatCode="0">
                  <c:v>642.35284127688806</c:v>
                </c:pt>
                <c:pt idx="212" formatCode="0">
                  <c:v>642.50877473456558</c:v>
                </c:pt>
                <c:pt idx="213" formatCode="0">
                  <c:v>642.66474604564871</c:v>
                </c:pt>
                <c:pt idx="214" formatCode="0">
                  <c:v>642.82075521932757</c:v>
                </c:pt>
                <c:pt idx="215" formatCode="0">
                  <c:v>642.97680226479304</c:v>
                </c:pt>
                <c:pt idx="216" formatCode="0">
                  <c:v>643.13288719123796</c:v>
                </c:pt>
                <c:pt idx="217" formatCode="0">
                  <c:v>643.28901000786198</c:v>
                </c:pt>
                <c:pt idx="218" formatCode="0">
                  <c:v>643.44517072385838</c:v>
                </c:pt>
                <c:pt idx="219" formatCode="0">
                  <c:v>643.6013693484291</c:v>
                </c:pt>
                <c:pt idx="220" formatCode="0">
                  <c:v>643.75760589077402</c:v>
                </c:pt>
                <c:pt idx="221" formatCode="0">
                  <c:v>643.91388036010596</c:v>
                </c:pt>
                <c:pt idx="222" formatCode="0">
                  <c:v>644.07019276562255</c:v>
                </c:pt>
                <c:pt idx="223" formatCode="0">
                  <c:v>644.22654311653707</c:v>
                </c:pt>
                <c:pt idx="224" formatCode="0">
                  <c:v>644.38293142206021</c:v>
                </c:pt>
                <c:pt idx="225" formatCode="0">
                  <c:v>644.53935769140617</c:v>
                </c:pt>
                <c:pt idx="226" formatCode="0">
                  <c:v>644.69582193379028</c:v>
                </c:pt>
                <c:pt idx="227" formatCode="0">
                  <c:v>644.85232415842859</c:v>
                </c:pt>
                <c:pt idx="228" formatCode="0">
                  <c:v>645.00886437454824</c:v>
                </c:pt>
                <c:pt idx="229" formatCode="0">
                  <c:v>645.16544259136504</c:v>
                </c:pt>
                <c:pt idx="230" formatCode="0">
                  <c:v>645.3220588181041</c:v>
                </c:pt>
                <c:pt idx="231" formatCode="0">
                  <c:v>645.47871306399804</c:v>
                </c:pt>
                <c:pt idx="232" formatCode="0">
                  <c:v>645.63540533826961</c:v>
                </c:pt>
                <c:pt idx="233" formatCode="0">
                  <c:v>645.79213565015402</c:v>
                </c:pt>
                <c:pt idx="234" formatCode="0">
                  <c:v>645.94890400888403</c:v>
                </c:pt>
                <c:pt idx="235" formatCode="0">
                  <c:v>646.10571042369565</c:v>
                </c:pt>
                <c:pt idx="236" formatCode="0">
                  <c:v>646.26255490382744</c:v>
                </c:pt>
                <c:pt idx="237" formatCode="0">
                  <c:v>646.41943745851938</c:v>
                </c:pt>
                <c:pt idx="238" formatCode="0">
                  <c:v>646.5763580970148</c:v>
                </c:pt>
                <c:pt idx="239" formatCode="0">
                  <c:v>646.73331682855815</c:v>
                </c:pt>
                <c:pt idx="240" formatCode="0">
                  <c:v>646.89031366239794</c:v>
                </c:pt>
                <c:pt idx="241" formatCode="0">
                  <c:v>647.04734860778137</c:v>
                </c:pt>
                <c:pt idx="242" formatCode="0">
                  <c:v>647.20442167396197</c:v>
                </c:pt>
                <c:pt idx="243" formatCode="0">
                  <c:v>647.36153287019295</c:v>
                </c:pt>
                <c:pt idx="244" formatCode="0">
                  <c:v>647.51868220573078</c:v>
                </c:pt>
                <c:pt idx="245" formatCode="0">
                  <c:v>647.6758696898338</c:v>
                </c:pt>
                <c:pt idx="246" formatCode="0">
                  <c:v>647.83309533176282</c:v>
                </c:pt>
                <c:pt idx="247" formatCode="0">
                  <c:v>647.99035914078081</c:v>
                </c:pt>
                <c:pt idx="248" formatCode="0">
                  <c:v>648.14766112615268</c:v>
                </c:pt>
                <c:pt idx="249" formatCode="0">
                  <c:v>648.30500129714653</c:v>
                </c:pt>
                <c:pt idx="250" formatCode="0">
                  <c:v>648.46237966303079</c:v>
                </c:pt>
                <c:pt idx="251" formatCode="0">
                  <c:v>648.61979623307855</c:v>
                </c:pt>
                <c:pt idx="252" formatCode="0">
                  <c:v>648.7871187425676</c:v>
                </c:pt>
                <c:pt idx="253" formatCode="0">
                  <c:v>648.95448441574251</c:v>
                </c:pt>
                <c:pt idx="254" formatCode="0">
                  <c:v>649.12189326374278</c:v>
                </c:pt>
                <c:pt idx="255" formatCode="0">
                  <c:v>649.28934529770197</c:v>
                </c:pt>
                <c:pt idx="256" formatCode="0">
                  <c:v>649.45684052876095</c:v>
                </c:pt>
                <c:pt idx="257" formatCode="0">
                  <c:v>649.624378968065</c:v>
                </c:pt>
                <c:pt idx="258" formatCode="0">
                  <c:v>649.79196062675805</c:v>
                </c:pt>
                <c:pt idx="259" formatCode="0">
                  <c:v>649.9595855159904</c:v>
                </c:pt>
                <c:pt idx="260" formatCode="0">
                  <c:v>650.12725364691437</c:v>
                </c:pt>
                <c:pt idx="261" formatCode="0">
                  <c:v>650.29496503068594</c:v>
                </c:pt>
                <c:pt idx="262" formatCode="0">
                  <c:v>650.4627196784611</c:v>
                </c:pt>
                <c:pt idx="263" formatCode="0">
                  <c:v>650.63051760140036</c:v>
                </c:pt>
                <c:pt idx="264" formatCode="0">
                  <c:v>650.79835881066958</c:v>
                </c:pt>
                <c:pt idx="265" formatCode="0">
                  <c:v>650.96624331743237</c:v>
                </c:pt>
                <c:pt idx="266" formatCode="0">
                  <c:v>651.13417113286027</c:v>
                </c:pt>
                <c:pt idx="267" formatCode="0">
                  <c:v>651.30214226812438</c:v>
                </c:pt>
                <c:pt idx="268" formatCode="0">
                  <c:v>651.47015673439989</c:v>
                </c:pt>
                <c:pt idx="269" formatCode="0">
                  <c:v>651.63821454286528</c:v>
                </c:pt>
                <c:pt idx="270" formatCode="0">
                  <c:v>651.80631570469939</c:v>
                </c:pt>
                <c:pt idx="271" formatCode="0">
                  <c:v>651.97446023109057</c:v>
                </c:pt>
                <c:pt idx="272" formatCode="0">
                  <c:v>652.14264813321847</c:v>
                </c:pt>
                <c:pt idx="273" formatCode="0">
                  <c:v>652.31087942228123</c:v>
                </c:pt>
                <c:pt idx="274" formatCode="0">
                  <c:v>652.47915410946416</c:v>
                </c:pt>
                <c:pt idx="275" formatCode="0">
                  <c:v>652.64747220596541</c:v>
                </c:pt>
                <c:pt idx="276" formatCode="0">
                  <c:v>652.81583372298257</c:v>
                </c:pt>
                <c:pt idx="277" formatCode="0">
                  <c:v>652.98423867171698</c:v>
                </c:pt>
                <c:pt idx="278" formatCode="0">
                  <c:v>653.15268706337258</c:v>
                </c:pt>
                <c:pt idx="279" formatCode="0">
                  <c:v>653.32117890915572</c:v>
                </c:pt>
                <c:pt idx="280" formatCode="0">
                  <c:v>653.48971422027705</c:v>
                </c:pt>
                <c:pt idx="281" formatCode="0">
                  <c:v>653.65829300794803</c:v>
                </c:pt>
                <c:pt idx="282" formatCode="0">
                  <c:v>653.82691528338376</c:v>
                </c:pt>
                <c:pt idx="283" formatCode="0">
                  <c:v>653.99558105780704</c:v>
                </c:pt>
                <c:pt idx="284" formatCode="0">
                  <c:v>654.16429034243288</c:v>
                </c:pt>
                <c:pt idx="285" formatCode="0">
                  <c:v>654.33304314849022</c:v>
                </c:pt>
                <c:pt idx="286" formatCode="0">
                  <c:v>654.50183948720337</c:v>
                </c:pt>
                <c:pt idx="287" formatCode="0">
                  <c:v>654.67067936980402</c:v>
                </c:pt>
                <c:pt idx="288" formatCode="0">
                  <c:v>654.83956280752238</c:v>
                </c:pt>
                <c:pt idx="289" formatCode="0">
                  <c:v>655.00848981159936</c:v>
                </c:pt>
                <c:pt idx="290" formatCode="0">
                  <c:v>655.17746039326789</c:v>
                </c:pt>
                <c:pt idx="291" formatCode="0">
                  <c:v>655.34647456377422</c:v>
                </c:pt>
                <c:pt idx="292" formatCode="0">
                  <c:v>655.51553233435982</c:v>
                </c:pt>
                <c:pt idx="293" formatCode="0">
                  <c:v>655.68463371627308</c:v>
                </c:pt>
                <c:pt idx="294" formatCode="0">
                  <c:v>655.85377872076378</c:v>
                </c:pt>
                <c:pt idx="295" formatCode="0">
                  <c:v>656.0229673590859</c:v>
                </c:pt>
                <c:pt idx="296" formatCode="0">
                  <c:v>656.19219964249532</c:v>
                </c:pt>
                <c:pt idx="297" formatCode="0">
                  <c:v>656.36147558225036</c:v>
                </c:pt>
                <c:pt idx="298" formatCode="0">
                  <c:v>656.5307951896142</c:v>
                </c:pt>
                <c:pt idx="299" formatCode="0">
                  <c:v>656.70015847585034</c:v>
                </c:pt>
                <c:pt idx="300" formatCode="0">
                  <c:v>656.86956545222574</c:v>
                </c:pt>
                <c:pt idx="301" formatCode="0">
                  <c:v>657.03901613001528</c:v>
                </c:pt>
                <c:pt idx="302" formatCode="0">
                  <c:v>657.20851052048806</c:v>
                </c:pt>
                <c:pt idx="303" formatCode="0">
                  <c:v>657.37804863492204</c:v>
                </c:pt>
                <c:pt idx="304" formatCode="0">
                  <c:v>657.54763048459449</c:v>
                </c:pt>
                <c:pt idx="305" formatCode="0">
                  <c:v>657.71725608079237</c:v>
                </c:pt>
                <c:pt idx="306" formatCode="0">
                  <c:v>657.88692543479738</c:v>
                </c:pt>
                <c:pt idx="307" formatCode="0">
                  <c:v>658.05663855789953</c:v>
                </c:pt>
                <c:pt idx="308" formatCode="0">
                  <c:v>658.22639546138703</c:v>
                </c:pt>
                <c:pt idx="309" formatCode="0">
                  <c:v>658.39619615655567</c:v>
                </c:pt>
                <c:pt idx="310" formatCode="0">
                  <c:v>658.5660406547014</c:v>
                </c:pt>
                <c:pt idx="311" formatCode="0">
                  <c:v>658.73592896712557</c:v>
                </c:pt>
                <c:pt idx="312" formatCode="0">
                  <c:v>658.90586110512788</c:v>
                </c:pt>
                <c:pt idx="313" formatCode="0">
                  <c:v>659.07583708001857</c:v>
                </c:pt>
                <c:pt idx="314" formatCode="0">
                  <c:v>659.24585690310175</c:v>
                </c:pt>
                <c:pt idx="315" formatCode="0">
                  <c:v>659.41592058569029</c:v>
                </c:pt>
                <c:pt idx="316" formatCode="0">
                  <c:v>659.5860281390984</c:v>
                </c:pt>
                <c:pt idx="317" formatCode="0">
                  <c:v>659.75617957464385</c:v>
                </c:pt>
                <c:pt idx="318" formatCode="0">
                  <c:v>659.92637490364655</c:v>
                </c:pt>
                <c:pt idx="319" formatCode="0">
                  <c:v>660.09661413742788</c:v>
                </c:pt>
                <c:pt idx="320" formatCode="0">
                  <c:v>660.26689728731753</c:v>
                </c:pt>
                <c:pt idx="321" formatCode="0">
                  <c:v>660.43722436463929</c:v>
                </c:pt>
                <c:pt idx="322" formatCode="0">
                  <c:v>660.60759538073137</c:v>
                </c:pt>
                <c:pt idx="323" formatCode="0">
                  <c:v>660.77801034692402</c:v>
                </c:pt>
                <c:pt idx="324" formatCode="0">
                  <c:v>660.94846927455524</c:v>
                </c:pt>
                <c:pt idx="325" formatCode="0">
                  <c:v>661.11897217496676</c:v>
                </c:pt>
                <c:pt idx="326" formatCode="0">
                  <c:v>661.28951905950157</c:v>
                </c:pt>
                <c:pt idx="327" formatCode="0">
                  <c:v>661.46010993950586</c:v>
                </c:pt>
                <c:pt idx="328" formatCode="0">
                  <c:v>661.63074482632999</c:v>
                </c:pt>
                <c:pt idx="329" formatCode="0">
                  <c:v>661.80142373132537</c:v>
                </c:pt>
                <c:pt idx="330" formatCode="0">
                  <c:v>661.97214666584762</c:v>
                </c:pt>
                <c:pt idx="331" formatCode="0">
                  <c:v>662.14291364125438</c:v>
                </c:pt>
                <c:pt idx="332" formatCode="0">
                  <c:v>662.31372466890809</c:v>
                </c:pt>
                <c:pt idx="333" formatCode="0">
                  <c:v>662.48457976017198</c:v>
                </c:pt>
                <c:pt idx="334" formatCode="0">
                  <c:v>662.655478926412</c:v>
                </c:pt>
                <c:pt idx="335" formatCode="0">
                  <c:v>662.82642217899786</c:v>
                </c:pt>
                <c:pt idx="336" formatCode="0">
                  <c:v>662.99740952930654</c:v>
                </c:pt>
                <c:pt idx="337" formatCode="0">
                  <c:v>663.16844098870899</c:v>
                </c:pt>
                <c:pt idx="338" formatCode="0">
                  <c:v>663.33951656858596</c:v>
                </c:pt>
                <c:pt idx="339" formatCode="0">
                  <c:v>663.51063628031841</c:v>
                </c:pt>
                <c:pt idx="340" formatCode="0">
                  <c:v>663.68180013529172</c:v>
                </c:pt>
                <c:pt idx="341" formatCode="0">
                  <c:v>663.85300814489267</c:v>
                </c:pt>
                <c:pt idx="342" formatCode="0">
                  <c:v>664.02426032051187</c:v>
                </c:pt>
                <c:pt idx="343" formatCode="0">
                  <c:v>664.19555667354302</c:v>
                </c:pt>
                <c:pt idx="344" formatCode="0">
                  <c:v>664.36689721538141</c:v>
                </c:pt>
                <c:pt idx="345" formatCode="0">
                  <c:v>664.53828195742824</c:v>
                </c:pt>
                <c:pt idx="346" formatCode="0">
                  <c:v>664.70971091108402</c:v>
                </c:pt>
                <c:pt idx="347" formatCode="0">
                  <c:v>664.88118408775426</c:v>
                </c:pt>
                <c:pt idx="348" formatCode="0">
                  <c:v>665.05270149884734</c:v>
                </c:pt>
                <c:pt idx="349" formatCode="0">
                  <c:v>665.22426315577286</c:v>
                </c:pt>
                <c:pt idx="350" formatCode="0">
                  <c:v>665.39586906994839</c:v>
                </c:pt>
                <c:pt idx="351" formatCode="0">
                  <c:v>665.56751925278741</c:v>
                </c:pt>
                <c:pt idx="352" formatCode="0">
                  <c:v>665.73921371570918</c:v>
                </c:pt>
                <c:pt idx="353" formatCode="0">
                  <c:v>665.91095247014198</c:v>
                </c:pt>
                <c:pt idx="354" formatCode="0">
                  <c:v>666.08273552750597</c:v>
                </c:pt>
                <c:pt idx="355" formatCode="0">
                  <c:v>666.25456289922931</c:v>
                </c:pt>
                <c:pt idx="356" formatCode="0">
                  <c:v>666.42643459674957</c:v>
                </c:pt>
                <c:pt idx="357" formatCode="0">
                  <c:v>666.59835063149785</c:v>
                </c:pt>
                <c:pt idx="358" formatCode="0">
                  <c:v>666.77031101490832</c:v>
                </c:pt>
                <c:pt idx="359" formatCode="0">
                  <c:v>666.94231575842639</c:v>
                </c:pt>
                <c:pt idx="360" formatCode="0">
                  <c:v>667.11436487349386</c:v>
                </c:pt>
                <c:pt idx="361" formatCode="0">
                  <c:v>667.28645837155705</c:v>
                </c:pt>
                <c:pt idx="362" formatCode="0">
                  <c:v>667.45859626406559</c:v>
                </c:pt>
                <c:pt idx="363" formatCode="0">
                  <c:v>667.63077856247196</c:v>
                </c:pt>
                <c:pt idx="364" formatCode="0">
                  <c:v>667.80300527822976</c:v>
                </c:pt>
                <c:pt idx="365" formatCode="0">
                  <c:v>667.97527642279931</c:v>
                </c:pt>
                <c:pt idx="366" formatCode="0">
                  <c:v>668.14759200764104</c:v>
                </c:pt>
                <c:pt idx="367" formatCode="0">
                  <c:v>668.31995204421787</c:v>
                </c:pt>
                <c:pt idx="368" formatCode="0">
                  <c:v>668.49235654399956</c:v>
                </c:pt>
                <c:pt idx="369" formatCode="0">
                  <c:v>668.66480551845405</c:v>
                </c:pt>
                <c:pt idx="370" formatCode="0">
                  <c:v>668.83729897905437</c:v>
                </c:pt>
                <c:pt idx="371" formatCode="0">
                  <c:v>669.00983693727801</c:v>
                </c:pt>
                <c:pt idx="372" formatCode="0">
                  <c:v>669.1879784369786</c:v>
                </c:pt>
                <c:pt idx="373" formatCode="0">
                  <c:v>669.36616737154736</c:v>
                </c:pt>
                <c:pt idx="374" formatCode="0">
                  <c:v>669.54440375361833</c:v>
                </c:pt>
                <c:pt idx="375" formatCode="0">
                  <c:v>669.72268759582187</c:v>
                </c:pt>
                <c:pt idx="376" formatCode="0">
                  <c:v>669.90101891079678</c:v>
                </c:pt>
                <c:pt idx="377" formatCode="0">
                  <c:v>670.07939771118401</c:v>
                </c:pt>
                <c:pt idx="378" formatCode="0">
                  <c:v>670.2578240096276</c:v>
                </c:pt>
                <c:pt idx="379" formatCode="0">
                  <c:v>670.43629781877326</c:v>
                </c:pt>
                <c:pt idx="380" formatCode="0">
                  <c:v>670.61481915127808</c:v>
                </c:pt>
                <c:pt idx="381" formatCode="0">
                  <c:v>670.793388019791</c:v>
                </c:pt>
                <c:pt idx="382" formatCode="0">
                  <c:v>670.97200443696943</c:v>
                </c:pt>
                <c:pt idx="383" formatCode="0">
                  <c:v>671.15066841547446</c:v>
                </c:pt>
                <c:pt idx="384" formatCode="0">
                  <c:v>671.32937996797705</c:v>
                </c:pt>
                <c:pt idx="385" formatCode="0">
                  <c:v>671.50813910713805</c:v>
                </c:pt>
                <c:pt idx="386" formatCode="0">
                  <c:v>671.68694584563002</c:v>
                </c:pt>
                <c:pt idx="387" formatCode="0">
                  <c:v>671.86580019612836</c:v>
                </c:pt>
                <c:pt idx="388" formatCode="0">
                  <c:v>672.04470217131154</c:v>
                </c:pt>
                <c:pt idx="389" formatCode="0">
                  <c:v>672.2236517838594</c:v>
                </c:pt>
                <c:pt idx="390" formatCode="0">
                  <c:v>672.4026490464579</c:v>
                </c:pt>
                <c:pt idx="391" formatCode="0">
                  <c:v>672.58169397179552</c:v>
                </c:pt>
                <c:pt idx="392" formatCode="0">
                  <c:v>672.76078657256301</c:v>
                </c:pt>
                <c:pt idx="393" formatCode="0">
                  <c:v>672.93992686145236</c:v>
                </c:pt>
                <c:pt idx="394" formatCode="0">
                  <c:v>673.11911485116775</c:v>
                </c:pt>
                <c:pt idx="395" formatCode="0">
                  <c:v>673.29835055440697</c:v>
                </c:pt>
                <c:pt idx="396" formatCode="0">
                  <c:v>673.4776339838744</c:v>
                </c:pt>
                <c:pt idx="397" formatCode="0">
                  <c:v>673.6569651522791</c:v>
                </c:pt>
                <c:pt idx="398" formatCode="0">
                  <c:v>673.83634407233615</c:v>
                </c:pt>
                <c:pt idx="399" formatCode="0">
                  <c:v>674.01577075675698</c:v>
                </c:pt>
                <c:pt idx="400" formatCode="0">
                  <c:v>674.19524521825963</c:v>
                </c:pt>
                <c:pt idx="401" formatCode="0">
                  <c:v>674.37476746956827</c:v>
                </c:pt>
                <c:pt idx="402" formatCode="0">
                  <c:v>674.55433752340707</c:v>
                </c:pt>
                <c:pt idx="403" formatCode="0">
                  <c:v>674.7339553925051</c:v>
                </c:pt>
                <c:pt idx="404" formatCode="0">
                  <c:v>674.91362108959436</c:v>
                </c:pt>
                <c:pt idx="405" formatCode="0">
                  <c:v>675.09333462741097</c:v>
                </c:pt>
                <c:pt idx="406" formatCode="0">
                  <c:v>675.27309601869194</c:v>
                </c:pt>
                <c:pt idx="407" formatCode="0">
                  <c:v>675.45290527618056</c:v>
                </c:pt>
                <c:pt idx="408" formatCode="0">
                  <c:v>675.63276241262304</c:v>
                </c:pt>
                <c:pt idx="409" formatCode="0">
                  <c:v>675.81266744076606</c:v>
                </c:pt>
                <c:pt idx="410" formatCode="0">
                  <c:v>675.99262037336757</c:v>
                </c:pt>
                <c:pt idx="411" formatCode="0">
                  <c:v>676.17262122317777</c:v>
                </c:pt>
                <c:pt idx="412" formatCode="0">
                  <c:v>676.3526700029563</c:v>
                </c:pt>
                <c:pt idx="413" formatCode="0">
                  <c:v>676.53276672546895</c:v>
                </c:pt>
                <c:pt idx="414" formatCode="0">
                  <c:v>676.71291140348137</c:v>
                </c:pt>
                <c:pt idx="415" formatCode="0">
                  <c:v>676.89310404976152</c:v>
                </c:pt>
                <c:pt idx="416" formatCode="0">
                  <c:v>677.07334467708199</c:v>
                </c:pt>
                <c:pt idx="417" formatCode="0">
                  <c:v>677.25363329821801</c:v>
                </c:pt>
                <c:pt idx="418" formatCode="0">
                  <c:v>677.43396992595137</c:v>
                </c:pt>
                <c:pt idx="419" formatCode="0">
                  <c:v>677.61435457306504</c:v>
                </c:pt>
                <c:pt idx="420" formatCode="0">
                  <c:v>677.79478725234401</c:v>
                </c:pt>
                <c:pt idx="421" formatCode="0">
                  <c:v>677.97526797657861</c:v>
                </c:pt>
                <c:pt idx="422" formatCode="0">
                  <c:v>678.15579675856304</c:v>
                </c:pt>
                <c:pt idx="423" formatCode="0">
                  <c:v>678.33637361109254</c:v>
                </c:pt>
                <c:pt idx="424" formatCode="0">
                  <c:v>678.51699854696767</c:v>
                </c:pt>
                <c:pt idx="425" formatCode="0">
                  <c:v>678.69767157899355</c:v>
                </c:pt>
                <c:pt idx="426" formatCode="0">
                  <c:v>678.87839271997336</c:v>
                </c:pt>
                <c:pt idx="427" formatCode="0">
                  <c:v>679.05916198271859</c:v>
                </c:pt>
                <c:pt idx="428" formatCode="0">
                  <c:v>679.239979380048</c:v>
                </c:pt>
                <c:pt idx="429" formatCode="0">
                  <c:v>679.42084492477227</c:v>
                </c:pt>
                <c:pt idx="430" formatCode="0">
                  <c:v>679.6017586297146</c:v>
                </c:pt>
                <c:pt idx="431" formatCode="0">
                  <c:v>679.78272050769897</c:v>
                </c:pt>
                <c:pt idx="432" formatCode="0">
                  <c:v>679.96373057155199</c:v>
                </c:pt>
                <c:pt idx="433" formatCode="0">
                  <c:v>680.14478883410357</c:v>
                </c:pt>
                <c:pt idx="434" formatCode="0">
                  <c:v>680.32589530818996</c:v>
                </c:pt>
                <c:pt idx="435" formatCode="0">
                  <c:v>680.50705000664766</c:v>
                </c:pt>
                <c:pt idx="436" formatCode="0">
                  <c:v>680.68825294231794</c:v>
                </c:pt>
                <c:pt idx="437" formatCode="0">
                  <c:v>680.86950412804538</c:v>
                </c:pt>
                <c:pt idx="438" formatCode="0">
                  <c:v>681.05080357667805</c:v>
                </c:pt>
                <c:pt idx="439" formatCode="0">
                  <c:v>681.2321513010653</c:v>
                </c:pt>
                <c:pt idx="440" formatCode="0">
                  <c:v>681.41354731406409</c:v>
                </c:pt>
                <c:pt idx="441" formatCode="0">
                  <c:v>681.59499162853194</c:v>
                </c:pt>
                <c:pt idx="442" formatCode="0">
                  <c:v>681.77648425733003</c:v>
                </c:pt>
                <c:pt idx="443" formatCode="0">
                  <c:v>681.95802521332303</c:v>
                </c:pt>
                <c:pt idx="444" formatCode="0">
                  <c:v>682.13961450938007</c:v>
                </c:pt>
                <c:pt idx="445" formatCode="0">
                  <c:v>682.32125215837277</c:v>
                </c:pt>
                <c:pt idx="446" formatCode="0">
                  <c:v>682.50293817317618</c:v>
                </c:pt>
                <c:pt idx="447" formatCode="0">
                  <c:v>682.68467256666997</c:v>
                </c:pt>
                <c:pt idx="448" formatCode="0">
                  <c:v>682.86645535173238</c:v>
                </c:pt>
                <c:pt idx="449" formatCode="0">
                  <c:v>683.04828654125504</c:v>
                </c:pt>
                <c:pt idx="450" formatCode="0">
                  <c:v>683.23016614812263</c:v>
                </c:pt>
                <c:pt idx="451" formatCode="0">
                  <c:v>683.4120941852259</c:v>
                </c:pt>
                <c:pt idx="452" formatCode="0">
                  <c:v>683.59407066546908</c:v>
                </c:pt>
                <c:pt idx="453" formatCode="0">
                  <c:v>683.77609560174312</c:v>
                </c:pt>
                <c:pt idx="454" formatCode="0">
                  <c:v>683.95816900695286</c:v>
                </c:pt>
                <c:pt idx="455" formatCode="0">
                  <c:v>684.14029089400299</c:v>
                </c:pt>
                <c:pt idx="456" formatCode="0">
                  <c:v>684.32246127581016</c:v>
                </c:pt>
                <c:pt idx="457" formatCode="0">
                  <c:v>684.50468016527941</c:v>
                </c:pt>
                <c:pt idx="458" formatCode="0">
                  <c:v>684.68694757533058</c:v>
                </c:pt>
                <c:pt idx="459" formatCode="0">
                  <c:v>684.86926351888258</c:v>
                </c:pt>
                <c:pt idx="460" formatCode="0">
                  <c:v>685.05162800885751</c:v>
                </c:pt>
                <c:pt idx="461" formatCode="0">
                  <c:v>685.23404105818804</c:v>
                </c:pt>
                <c:pt idx="462" formatCode="0">
                  <c:v>685.41650267979674</c:v>
                </c:pt>
                <c:pt idx="463" formatCode="0">
                  <c:v>685.59901288662161</c:v>
                </c:pt>
                <c:pt idx="464" formatCode="0">
                  <c:v>685.78157169159874</c:v>
                </c:pt>
                <c:pt idx="465" formatCode="0">
                  <c:v>685.96417910766866</c:v>
                </c:pt>
                <c:pt idx="466" formatCode="0">
                  <c:v>686.14683514777562</c:v>
                </c:pt>
                <c:pt idx="467" formatCode="0">
                  <c:v>686.3295398248664</c:v>
                </c:pt>
                <c:pt idx="468" formatCode="0">
                  <c:v>686.51229315189278</c:v>
                </c:pt>
                <c:pt idx="469" formatCode="0">
                  <c:v>686.69509514180868</c:v>
                </c:pt>
                <c:pt idx="470" formatCode="0">
                  <c:v>686.87794580757145</c:v>
                </c:pt>
                <c:pt idx="471" formatCode="0">
                  <c:v>687.0608451621431</c:v>
                </c:pt>
                <c:pt idx="472" formatCode="0">
                  <c:v>687.24379321848801</c:v>
                </c:pt>
                <c:pt idx="473" formatCode="0">
                  <c:v>687.42678998957342</c:v>
                </c:pt>
                <c:pt idx="474" formatCode="0">
                  <c:v>687.60983548837305</c:v>
                </c:pt>
                <c:pt idx="475" formatCode="0">
                  <c:v>687.79292972785902</c:v>
                </c:pt>
                <c:pt idx="476" formatCode="0">
                  <c:v>687.97607272101197</c:v>
                </c:pt>
                <c:pt idx="477" formatCode="0">
                  <c:v>688.15926448081154</c:v>
                </c:pt>
                <c:pt idx="478" formatCode="0">
                  <c:v>688.34250502024736</c:v>
                </c:pt>
                <c:pt idx="479" formatCode="0">
                  <c:v>688.52579435230598</c:v>
                </c:pt>
                <c:pt idx="480" formatCode="0">
                  <c:v>688.70913248997897</c:v>
                </c:pt>
                <c:pt idx="481" formatCode="0">
                  <c:v>688.89251944626233</c:v>
                </c:pt>
                <c:pt idx="482" formatCode="0">
                  <c:v>689.07595523415603</c:v>
                </c:pt>
                <c:pt idx="483" formatCode="0">
                  <c:v>689.25943986666198</c:v>
                </c:pt>
                <c:pt idx="484" formatCode="0">
                  <c:v>689.44297335678698</c:v>
                </c:pt>
                <c:pt idx="485" formatCode="0">
                  <c:v>689.6265557175401</c:v>
                </c:pt>
                <c:pt idx="486" formatCode="0">
                  <c:v>689.81018696193496</c:v>
                </c:pt>
                <c:pt idx="487" formatCode="0">
                  <c:v>689.99386710298802</c:v>
                </c:pt>
                <c:pt idx="488" formatCode="0">
                  <c:v>690.17759615371801</c:v>
                </c:pt>
                <c:pt idx="489" formatCode="0">
                  <c:v>690.36137412715198</c:v>
                </c:pt>
                <c:pt idx="490" formatCode="0">
                  <c:v>690.5452010363133</c:v>
                </c:pt>
                <c:pt idx="491" formatCode="0">
                  <c:v>690.72907689423289</c:v>
                </c:pt>
              </c:numCache>
            </c:numRef>
          </c:val>
          <c:smooth val="0"/>
          <c:extLst xmlns:c16r2="http://schemas.microsoft.com/office/drawing/2015/06/chart">
            <c:ext xmlns:c16="http://schemas.microsoft.com/office/drawing/2014/chart" uri="{C3380CC4-5D6E-409C-BE32-E72D297353CC}">
              <c16:uniqueId val="{00000001-C3E7-47B8-A1BE-0C6A10A4667E}"/>
            </c:ext>
          </c:extLst>
        </c:ser>
        <c:dLbls>
          <c:showLegendKey val="0"/>
          <c:showVal val="0"/>
          <c:showCatName val="0"/>
          <c:showSerName val="0"/>
          <c:showPercent val="0"/>
          <c:showBubbleSize val="0"/>
        </c:dLbls>
        <c:marker val="1"/>
        <c:smooth val="0"/>
        <c:axId val="123358208"/>
        <c:axId val="123376384"/>
      </c:lineChart>
      <c:dateAx>
        <c:axId val="123358208"/>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3376384"/>
        <c:crosses val="autoZero"/>
        <c:auto val="1"/>
        <c:lblOffset val="100"/>
        <c:baseTimeUnit val="months"/>
      </c:dateAx>
      <c:valAx>
        <c:axId val="123376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2335820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2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2500" b="1" baseline="0" dirty="0"/>
              <a:t>Male Historical Population and Projections</a:t>
            </a:r>
          </a:p>
        </c:rich>
      </c:tx>
      <c:layout/>
      <c:overlay val="0"/>
      <c:spPr>
        <a:noFill/>
        <a:ln>
          <a:noFill/>
        </a:ln>
        <a:effectLst/>
      </c:spPr>
    </c:title>
    <c:autoTitleDeleted val="0"/>
    <c:plotArea>
      <c:layout/>
      <c:lineChart>
        <c:grouping val="standard"/>
        <c:varyColors val="0"/>
        <c:ser>
          <c:idx val="0"/>
          <c:order val="0"/>
          <c:tx>
            <c:strRef>
              <c:f>Sheet1!$O$1</c:f>
              <c:strCache>
                <c:ptCount val="1"/>
                <c:pt idx="0">
                  <c:v>Actual Population (Male)</c:v>
                </c:pt>
              </c:strCache>
            </c:strRef>
          </c:tx>
          <c:spPr>
            <a:ln w="28575" cap="rnd">
              <a:solidFill>
                <a:schemeClr val="accent1"/>
              </a:solidFill>
              <a:round/>
            </a:ln>
            <a:effectLst/>
          </c:spPr>
          <c:marker>
            <c:symbol val="none"/>
          </c:marker>
          <c:cat>
            <c:numRef>
              <c:f>Sheet1!$N$2:$N$45</c:f>
              <c:numCache>
                <c:formatCode>General</c:formatCode>
                <c:ptCount val="4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pt idx="20">
                  <c:v>2026</c:v>
                </c:pt>
                <c:pt idx="21">
                  <c:v>2027</c:v>
                </c:pt>
                <c:pt idx="22">
                  <c:v>2028</c:v>
                </c:pt>
                <c:pt idx="23">
                  <c:v>2029</c:v>
                </c:pt>
                <c:pt idx="24">
                  <c:v>2030</c:v>
                </c:pt>
                <c:pt idx="25">
                  <c:v>2031</c:v>
                </c:pt>
                <c:pt idx="26">
                  <c:v>2032</c:v>
                </c:pt>
                <c:pt idx="27">
                  <c:v>2033</c:v>
                </c:pt>
                <c:pt idx="28">
                  <c:v>2034</c:v>
                </c:pt>
                <c:pt idx="29">
                  <c:v>2035</c:v>
                </c:pt>
                <c:pt idx="30">
                  <c:v>2036</c:v>
                </c:pt>
                <c:pt idx="31">
                  <c:v>2037</c:v>
                </c:pt>
                <c:pt idx="32">
                  <c:v>2038</c:v>
                </c:pt>
                <c:pt idx="33">
                  <c:v>2039</c:v>
                </c:pt>
                <c:pt idx="34">
                  <c:v>2040</c:v>
                </c:pt>
                <c:pt idx="35">
                  <c:v>2041</c:v>
                </c:pt>
                <c:pt idx="36">
                  <c:v>2042</c:v>
                </c:pt>
                <c:pt idx="37">
                  <c:v>2043</c:v>
                </c:pt>
                <c:pt idx="38">
                  <c:v>2044</c:v>
                </c:pt>
                <c:pt idx="39">
                  <c:v>2045</c:v>
                </c:pt>
                <c:pt idx="40">
                  <c:v>2046</c:v>
                </c:pt>
                <c:pt idx="41">
                  <c:v>2047</c:v>
                </c:pt>
                <c:pt idx="42">
                  <c:v>2048</c:v>
                </c:pt>
                <c:pt idx="43">
                  <c:v>2049</c:v>
                </c:pt>
              </c:numCache>
            </c:numRef>
          </c:cat>
          <c:val>
            <c:numRef>
              <c:f>Sheet1!$O$2:$O$45</c:f>
              <c:numCache>
                <c:formatCode>General</c:formatCode>
                <c:ptCount val="44"/>
                <c:pt idx="0">
                  <c:v>672</c:v>
                </c:pt>
                <c:pt idx="1">
                  <c:v>652</c:v>
                </c:pt>
                <c:pt idx="2">
                  <c:v>639</c:v>
                </c:pt>
                <c:pt idx="3">
                  <c:v>612</c:v>
                </c:pt>
                <c:pt idx="4">
                  <c:v>581</c:v>
                </c:pt>
                <c:pt idx="5">
                  <c:v>601</c:v>
                </c:pt>
                <c:pt idx="6">
                  <c:v>591</c:v>
                </c:pt>
                <c:pt idx="7">
                  <c:v>593</c:v>
                </c:pt>
                <c:pt idx="8">
                  <c:v>634</c:v>
                </c:pt>
                <c:pt idx="9">
                  <c:v>597</c:v>
                </c:pt>
                <c:pt idx="10">
                  <c:v>592</c:v>
                </c:pt>
                <c:pt idx="11">
                  <c:v>594</c:v>
                </c:pt>
                <c:pt idx="12">
                  <c:v>540</c:v>
                </c:pt>
              </c:numCache>
            </c:numRef>
          </c:val>
          <c:smooth val="0"/>
          <c:extLst xmlns:c16r2="http://schemas.microsoft.com/office/drawing/2015/06/chart">
            <c:ext xmlns:c16="http://schemas.microsoft.com/office/drawing/2014/chart" uri="{C3380CC4-5D6E-409C-BE32-E72D297353CC}">
              <c16:uniqueId val="{00000000-4AE6-4B1D-96B6-738668B86628}"/>
            </c:ext>
          </c:extLst>
        </c:ser>
        <c:ser>
          <c:idx val="1"/>
          <c:order val="1"/>
          <c:tx>
            <c:strRef>
              <c:f>Sheet1!$Q$1</c:f>
              <c:strCache>
                <c:ptCount val="1"/>
                <c:pt idx="0">
                  <c:v>Projected Population (Male)</c:v>
                </c:pt>
              </c:strCache>
            </c:strRef>
          </c:tx>
          <c:spPr>
            <a:ln w="28575" cap="rnd">
              <a:solidFill>
                <a:schemeClr val="accent2"/>
              </a:solidFill>
              <a:round/>
            </a:ln>
            <a:effectLst/>
          </c:spPr>
          <c:marker>
            <c:symbol val="none"/>
          </c:marker>
          <c:val>
            <c:numRef>
              <c:f>Sheet1!$Q$2:$Q$45</c:f>
              <c:numCache>
                <c:formatCode>General</c:formatCode>
                <c:ptCount val="44"/>
                <c:pt idx="14" formatCode="0">
                  <c:v>527.83755500470625</c:v>
                </c:pt>
                <c:pt idx="15" formatCode="0">
                  <c:v>527.64847283249185</c:v>
                </c:pt>
                <c:pt idx="16" formatCode="0">
                  <c:v>527.45945839336287</c:v>
                </c:pt>
                <c:pt idx="17" formatCode="0">
                  <c:v>527.27051166306057</c:v>
                </c:pt>
                <c:pt idx="18" formatCode="0">
                  <c:v>527.08163261732795</c:v>
                </c:pt>
                <c:pt idx="19" formatCode="0">
                  <c:v>526.89282123191788</c:v>
                </c:pt>
                <c:pt idx="20" formatCode="0">
                  <c:v>526.704077482598</c:v>
                </c:pt>
                <c:pt idx="21" formatCode="0">
                  <c:v>526.51540134513561</c:v>
                </c:pt>
                <c:pt idx="22" formatCode="0">
                  <c:v>526.3267927953101</c:v>
                </c:pt>
                <c:pt idx="23" formatCode="0">
                  <c:v>526.13825180891354</c:v>
                </c:pt>
                <c:pt idx="24" formatCode="0">
                  <c:v>526.95409470580239</c:v>
                </c:pt>
                <c:pt idx="25" formatCode="0">
                  <c:v>528.62342783536042</c:v>
                </c:pt>
                <c:pt idx="26" formatCode="0">
                  <c:v>530.29804923030099</c:v>
                </c:pt>
                <c:pt idx="27" formatCode="0">
                  <c:v>531.97797564327254</c:v>
                </c:pt>
                <c:pt idx="28" formatCode="0">
                  <c:v>533.66322387999287</c:v>
                </c:pt>
                <c:pt idx="29" formatCode="0">
                  <c:v>535.35381079942238</c:v>
                </c:pt>
                <c:pt idx="30" formatCode="0">
                  <c:v>537.04975331392438</c:v>
                </c:pt>
                <c:pt idx="31" formatCode="0">
                  <c:v>538.75106838943827</c:v>
                </c:pt>
                <c:pt idx="32" formatCode="0">
                  <c:v>540.45777304565706</c:v>
                </c:pt>
                <c:pt idx="33" formatCode="0">
                  <c:v>542.16988435617998</c:v>
                </c:pt>
                <c:pt idx="34" formatCode="0">
                  <c:v>543.84138231276631</c:v>
                </c:pt>
                <c:pt idx="35" formatCode="0">
                  <c:v>545.47900207410657</c:v>
                </c:pt>
                <c:pt idx="36" formatCode="0">
                  <c:v>547.12155304989608</c:v>
                </c:pt>
                <c:pt idx="37" formatCode="0">
                  <c:v>548.76905008904998</c:v>
                </c:pt>
                <c:pt idx="38" formatCode="0">
                  <c:v>550.42150808519398</c:v>
                </c:pt>
                <c:pt idx="39" formatCode="0">
                  <c:v>552.07894197680901</c:v>
                </c:pt>
                <c:pt idx="40" formatCode="0">
                  <c:v>553.74136674734802</c:v>
                </c:pt>
                <c:pt idx="41" formatCode="0">
                  <c:v>555.40879742538982</c:v>
                </c:pt>
                <c:pt idx="42" formatCode="0">
                  <c:v>557.08124908476327</c:v>
                </c:pt>
                <c:pt idx="43" formatCode="0">
                  <c:v>558.75873684469605</c:v>
                </c:pt>
              </c:numCache>
            </c:numRef>
          </c:val>
          <c:smooth val="0"/>
          <c:extLst xmlns:c16r2="http://schemas.microsoft.com/office/drawing/2015/06/chart">
            <c:ext xmlns:c16="http://schemas.microsoft.com/office/drawing/2014/chart" uri="{C3380CC4-5D6E-409C-BE32-E72D297353CC}">
              <c16:uniqueId val="{00000001-4AE6-4B1D-96B6-738668B86628}"/>
            </c:ext>
          </c:extLst>
        </c:ser>
        <c:dLbls>
          <c:showLegendKey val="0"/>
          <c:showVal val="0"/>
          <c:showCatName val="0"/>
          <c:showSerName val="0"/>
          <c:showPercent val="0"/>
          <c:showBubbleSize val="0"/>
        </c:dLbls>
        <c:marker val="1"/>
        <c:smooth val="0"/>
        <c:axId val="124292480"/>
        <c:axId val="124298368"/>
      </c:lineChart>
      <c:catAx>
        <c:axId val="124292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24298368"/>
        <c:crosses val="autoZero"/>
        <c:auto val="1"/>
        <c:lblAlgn val="ctr"/>
        <c:lblOffset val="100"/>
        <c:noMultiLvlLbl val="0"/>
      </c:catAx>
      <c:valAx>
        <c:axId val="124298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2429248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2500" b="1" dirty="0"/>
              <a:t>Female </a:t>
            </a:r>
            <a:r>
              <a:rPr lang="en-US" sz="2500" b="1" baseline="0" dirty="0"/>
              <a:t>Historical </a:t>
            </a:r>
            <a:r>
              <a:rPr lang="en-US" sz="2500" b="1" dirty="0"/>
              <a:t>Population</a:t>
            </a:r>
            <a:r>
              <a:rPr lang="en-US" sz="2500" b="1" baseline="0" dirty="0"/>
              <a:t> and Projections</a:t>
            </a:r>
            <a:endParaRPr lang="en-US" sz="2500" b="1" dirty="0"/>
          </a:p>
        </c:rich>
      </c:tx>
      <c:layout/>
      <c:overlay val="0"/>
      <c:spPr>
        <a:noFill/>
        <a:ln>
          <a:noFill/>
        </a:ln>
        <a:effectLst/>
      </c:spPr>
    </c:title>
    <c:autoTitleDeleted val="0"/>
    <c:plotArea>
      <c:layout/>
      <c:lineChart>
        <c:grouping val="standard"/>
        <c:varyColors val="0"/>
        <c:ser>
          <c:idx val="0"/>
          <c:order val="0"/>
          <c:tx>
            <c:strRef>
              <c:f>Sheet1!$P$1</c:f>
              <c:strCache>
                <c:ptCount val="1"/>
                <c:pt idx="0">
                  <c:v>Actual Population (Female)</c:v>
                </c:pt>
              </c:strCache>
            </c:strRef>
          </c:tx>
          <c:spPr>
            <a:ln w="28575" cap="rnd">
              <a:solidFill>
                <a:schemeClr val="accent1"/>
              </a:solidFill>
              <a:round/>
            </a:ln>
            <a:effectLst/>
          </c:spPr>
          <c:marker>
            <c:symbol val="none"/>
          </c:marker>
          <c:cat>
            <c:numRef>
              <c:f>Sheet1!$N$2:$N$45</c:f>
              <c:numCache>
                <c:formatCode>General</c:formatCode>
                <c:ptCount val="4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pt idx="20">
                  <c:v>2026</c:v>
                </c:pt>
                <c:pt idx="21">
                  <c:v>2027</c:v>
                </c:pt>
                <c:pt idx="22">
                  <c:v>2028</c:v>
                </c:pt>
                <c:pt idx="23">
                  <c:v>2029</c:v>
                </c:pt>
                <c:pt idx="24">
                  <c:v>2030</c:v>
                </c:pt>
                <c:pt idx="25">
                  <c:v>2031</c:v>
                </c:pt>
                <c:pt idx="26">
                  <c:v>2032</c:v>
                </c:pt>
                <c:pt idx="27">
                  <c:v>2033</c:v>
                </c:pt>
                <c:pt idx="28">
                  <c:v>2034</c:v>
                </c:pt>
                <c:pt idx="29">
                  <c:v>2035</c:v>
                </c:pt>
                <c:pt idx="30">
                  <c:v>2036</c:v>
                </c:pt>
                <c:pt idx="31">
                  <c:v>2037</c:v>
                </c:pt>
                <c:pt idx="32">
                  <c:v>2038</c:v>
                </c:pt>
                <c:pt idx="33">
                  <c:v>2039</c:v>
                </c:pt>
                <c:pt idx="34">
                  <c:v>2040</c:v>
                </c:pt>
                <c:pt idx="35">
                  <c:v>2041</c:v>
                </c:pt>
                <c:pt idx="36">
                  <c:v>2042</c:v>
                </c:pt>
                <c:pt idx="37">
                  <c:v>2043</c:v>
                </c:pt>
                <c:pt idx="38">
                  <c:v>2044</c:v>
                </c:pt>
                <c:pt idx="39">
                  <c:v>2045</c:v>
                </c:pt>
                <c:pt idx="40">
                  <c:v>2046</c:v>
                </c:pt>
                <c:pt idx="41">
                  <c:v>2047</c:v>
                </c:pt>
                <c:pt idx="42">
                  <c:v>2048</c:v>
                </c:pt>
                <c:pt idx="43">
                  <c:v>2049</c:v>
                </c:pt>
              </c:numCache>
            </c:numRef>
          </c:cat>
          <c:val>
            <c:numRef>
              <c:f>Sheet1!$P$2:$P$45</c:f>
              <c:numCache>
                <c:formatCode>General</c:formatCode>
                <c:ptCount val="44"/>
                <c:pt idx="0">
                  <c:v>118</c:v>
                </c:pt>
                <c:pt idx="1">
                  <c:v>117</c:v>
                </c:pt>
                <c:pt idx="2">
                  <c:v>103</c:v>
                </c:pt>
                <c:pt idx="3">
                  <c:v>102</c:v>
                </c:pt>
                <c:pt idx="4">
                  <c:v>104</c:v>
                </c:pt>
                <c:pt idx="5">
                  <c:v>105</c:v>
                </c:pt>
                <c:pt idx="6">
                  <c:v>117</c:v>
                </c:pt>
                <c:pt idx="7">
                  <c:v>127</c:v>
                </c:pt>
                <c:pt idx="8">
                  <c:v>127</c:v>
                </c:pt>
                <c:pt idx="9">
                  <c:v>137</c:v>
                </c:pt>
                <c:pt idx="10">
                  <c:v>134</c:v>
                </c:pt>
                <c:pt idx="11">
                  <c:v>117</c:v>
                </c:pt>
                <c:pt idx="12">
                  <c:v>103</c:v>
                </c:pt>
              </c:numCache>
            </c:numRef>
          </c:val>
          <c:smooth val="0"/>
          <c:extLst xmlns:c16r2="http://schemas.microsoft.com/office/drawing/2015/06/chart">
            <c:ext xmlns:c16="http://schemas.microsoft.com/office/drawing/2014/chart" uri="{C3380CC4-5D6E-409C-BE32-E72D297353CC}">
              <c16:uniqueId val="{00000000-20A3-49E5-8CF2-9B1187404BA4}"/>
            </c:ext>
          </c:extLst>
        </c:ser>
        <c:ser>
          <c:idx val="1"/>
          <c:order val="1"/>
          <c:tx>
            <c:strRef>
              <c:f>Sheet1!$R$1</c:f>
              <c:strCache>
                <c:ptCount val="1"/>
                <c:pt idx="0">
                  <c:v>Projected Population (Female)</c:v>
                </c:pt>
              </c:strCache>
            </c:strRef>
          </c:tx>
          <c:spPr>
            <a:ln w="28575" cap="rnd">
              <a:solidFill>
                <a:schemeClr val="accent2"/>
              </a:solidFill>
              <a:round/>
            </a:ln>
            <a:effectLst/>
          </c:spPr>
          <c:marker>
            <c:symbol val="none"/>
          </c:marker>
          <c:val>
            <c:numRef>
              <c:f>Sheet1!$R$2:$R$45</c:f>
              <c:numCache>
                <c:formatCode>General</c:formatCode>
                <c:ptCount val="44"/>
                <c:pt idx="14" formatCode="0">
                  <c:v>103.0491977765212</c:v>
                </c:pt>
                <c:pt idx="15" formatCode="0">
                  <c:v>104.8981325737538</c:v>
                </c:pt>
                <c:pt idx="16" formatCode="0">
                  <c:v>106.7802414272448</c:v>
                </c:pt>
                <c:pt idx="17" formatCode="0">
                  <c:v>108.6961195543107</c:v>
                </c:pt>
                <c:pt idx="18" formatCode="0">
                  <c:v>110.6463728518081</c:v>
                </c:pt>
                <c:pt idx="19" formatCode="0">
                  <c:v>112.63161808774819</c:v>
                </c:pt>
                <c:pt idx="20" formatCode="0">
                  <c:v>114.6524830963499</c:v>
                </c:pt>
                <c:pt idx="21" formatCode="0">
                  <c:v>116.70960697659289</c:v>
                </c:pt>
                <c:pt idx="22" formatCode="0">
                  <c:v>118.8036402943324</c:v>
                </c:pt>
                <c:pt idx="23" formatCode="0">
                  <c:v>120.935245288041</c:v>
                </c:pt>
                <c:pt idx="24" formatCode="0">
                  <c:v>122.1300615855514</c:v>
                </c:pt>
                <c:pt idx="25" formatCode="0">
                  <c:v>122.512464125718</c:v>
                </c:pt>
                <c:pt idx="26" formatCode="0">
                  <c:v>122.8960640099358</c:v>
                </c:pt>
                <c:pt idx="27" formatCode="0">
                  <c:v>123.2808649872197</c:v>
                </c:pt>
                <c:pt idx="28" formatCode="0">
                  <c:v>123.66687081832301</c:v>
                </c:pt>
                <c:pt idx="29" formatCode="0">
                  <c:v>124.0540852757746</c:v>
                </c:pt>
                <c:pt idx="30" formatCode="0">
                  <c:v>124.4425121439151</c:v>
                </c:pt>
                <c:pt idx="31" formatCode="0">
                  <c:v>124.8321552189347</c:v>
                </c:pt>
                <c:pt idx="32" formatCode="0">
                  <c:v>125.2230183089099</c:v>
                </c:pt>
                <c:pt idx="33" formatCode="0">
                  <c:v>125.6151052338403</c:v>
                </c:pt>
                <c:pt idx="34" formatCode="0">
                  <c:v>126.0310046123561</c:v>
                </c:pt>
                <c:pt idx="35" formatCode="0">
                  <c:v>126.4674366100604</c:v>
                </c:pt>
                <c:pt idx="36" formatCode="0">
                  <c:v>126.9053799254696</c:v>
                </c:pt>
                <c:pt idx="37" formatCode="0">
                  <c:v>127.3448397921164</c:v>
                </c:pt>
                <c:pt idx="38" formatCode="0">
                  <c:v>127.78582146165679</c:v>
                </c:pt>
                <c:pt idx="39" formatCode="0">
                  <c:v>128.22833020393301</c:v>
                </c:pt>
                <c:pt idx="40" formatCode="0">
                  <c:v>128.6723713070356</c:v>
                </c:pt>
                <c:pt idx="41" formatCode="0">
                  <c:v>129.1179500773676</c:v>
                </c:pt>
                <c:pt idx="42" formatCode="0">
                  <c:v>129.5650718397076</c:v>
                </c:pt>
                <c:pt idx="43" formatCode="0">
                  <c:v>130.01374193727321</c:v>
                </c:pt>
              </c:numCache>
            </c:numRef>
          </c:val>
          <c:smooth val="0"/>
          <c:extLst xmlns:c16r2="http://schemas.microsoft.com/office/drawing/2015/06/chart">
            <c:ext xmlns:c16="http://schemas.microsoft.com/office/drawing/2014/chart" uri="{C3380CC4-5D6E-409C-BE32-E72D297353CC}">
              <c16:uniqueId val="{00000001-20A3-49E5-8CF2-9B1187404BA4}"/>
            </c:ext>
          </c:extLst>
        </c:ser>
        <c:dLbls>
          <c:showLegendKey val="0"/>
          <c:showVal val="0"/>
          <c:showCatName val="0"/>
          <c:showSerName val="0"/>
          <c:showPercent val="0"/>
          <c:showBubbleSize val="0"/>
        </c:dLbls>
        <c:marker val="1"/>
        <c:smooth val="0"/>
        <c:axId val="124343424"/>
        <c:axId val="124344960"/>
      </c:lineChart>
      <c:catAx>
        <c:axId val="124343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24344960"/>
        <c:crosses val="autoZero"/>
        <c:auto val="1"/>
        <c:lblAlgn val="ctr"/>
        <c:lblOffset val="100"/>
        <c:noMultiLvlLbl val="0"/>
      </c:catAx>
      <c:valAx>
        <c:axId val="124344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2434342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Sheet1!$B$3</c:f>
              <c:strCache>
                <c:ptCount val="1"/>
                <c:pt idx="0">
                  <c:v>Female</c:v>
                </c:pt>
              </c:strCache>
            </c:strRef>
          </c:tx>
          <c:spPr>
            <a:ln w="28575" cap="rnd">
              <a:solidFill>
                <a:schemeClr val="accent1"/>
              </a:solidFill>
              <a:round/>
            </a:ln>
            <a:effectLst/>
          </c:spPr>
          <c:marker>
            <c:symbol val="none"/>
          </c:marker>
          <c:dLbls>
            <c:dLbl>
              <c:idx val="359"/>
              <c:layout>
                <c:manualLayout>
                  <c:x val="-1.08160009130081E-16"/>
                  <c:y val="-4.8611111111111202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197-4DE7-8C59-ED12AEA01CE2}"/>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Sheet1!$A$4:$A$363</c:f>
              <c:numCache>
                <c:formatCode>m/d/yyyy</c:formatCode>
                <c:ptCount val="360"/>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pt idx="56">
                  <c:v>45536</c:v>
                </c:pt>
                <c:pt idx="57">
                  <c:v>45566</c:v>
                </c:pt>
                <c:pt idx="58">
                  <c:v>45597</c:v>
                </c:pt>
                <c:pt idx="59">
                  <c:v>45627</c:v>
                </c:pt>
                <c:pt idx="60">
                  <c:v>45658</c:v>
                </c:pt>
                <c:pt idx="61">
                  <c:v>45689</c:v>
                </c:pt>
                <c:pt idx="62">
                  <c:v>45717</c:v>
                </c:pt>
                <c:pt idx="63">
                  <c:v>45748</c:v>
                </c:pt>
                <c:pt idx="64">
                  <c:v>45778</c:v>
                </c:pt>
                <c:pt idx="65">
                  <c:v>45809</c:v>
                </c:pt>
                <c:pt idx="66">
                  <c:v>45839</c:v>
                </c:pt>
                <c:pt idx="67">
                  <c:v>45870</c:v>
                </c:pt>
                <c:pt idx="68">
                  <c:v>45901</c:v>
                </c:pt>
                <c:pt idx="69">
                  <c:v>45931</c:v>
                </c:pt>
                <c:pt idx="70">
                  <c:v>45962</c:v>
                </c:pt>
                <c:pt idx="71">
                  <c:v>45992</c:v>
                </c:pt>
                <c:pt idx="72">
                  <c:v>46023</c:v>
                </c:pt>
                <c:pt idx="73">
                  <c:v>46054</c:v>
                </c:pt>
                <c:pt idx="74">
                  <c:v>46082</c:v>
                </c:pt>
                <c:pt idx="75">
                  <c:v>46113</c:v>
                </c:pt>
                <c:pt idx="76">
                  <c:v>46143</c:v>
                </c:pt>
                <c:pt idx="77">
                  <c:v>46174</c:v>
                </c:pt>
                <c:pt idx="78">
                  <c:v>46204</c:v>
                </c:pt>
                <c:pt idx="79">
                  <c:v>46235</c:v>
                </c:pt>
                <c:pt idx="80">
                  <c:v>46266</c:v>
                </c:pt>
                <c:pt idx="81">
                  <c:v>46296</c:v>
                </c:pt>
                <c:pt idx="82">
                  <c:v>46327</c:v>
                </c:pt>
                <c:pt idx="83">
                  <c:v>46357</c:v>
                </c:pt>
                <c:pt idx="84">
                  <c:v>46388</c:v>
                </c:pt>
                <c:pt idx="85">
                  <c:v>46419</c:v>
                </c:pt>
                <c:pt idx="86">
                  <c:v>46447</c:v>
                </c:pt>
                <c:pt idx="87">
                  <c:v>46478</c:v>
                </c:pt>
                <c:pt idx="88">
                  <c:v>46508</c:v>
                </c:pt>
                <c:pt idx="89">
                  <c:v>46539</c:v>
                </c:pt>
                <c:pt idx="90">
                  <c:v>46569</c:v>
                </c:pt>
                <c:pt idx="91">
                  <c:v>46600</c:v>
                </c:pt>
                <c:pt idx="92">
                  <c:v>46631</c:v>
                </c:pt>
                <c:pt idx="93">
                  <c:v>46661</c:v>
                </c:pt>
                <c:pt idx="94">
                  <c:v>46692</c:v>
                </c:pt>
                <c:pt idx="95">
                  <c:v>46722</c:v>
                </c:pt>
                <c:pt idx="96">
                  <c:v>46753</c:v>
                </c:pt>
                <c:pt idx="97">
                  <c:v>46784</c:v>
                </c:pt>
                <c:pt idx="98">
                  <c:v>46813</c:v>
                </c:pt>
                <c:pt idx="99">
                  <c:v>46844</c:v>
                </c:pt>
                <c:pt idx="100">
                  <c:v>46874</c:v>
                </c:pt>
                <c:pt idx="101">
                  <c:v>46905</c:v>
                </c:pt>
                <c:pt idx="102">
                  <c:v>46935</c:v>
                </c:pt>
                <c:pt idx="103">
                  <c:v>46966</c:v>
                </c:pt>
                <c:pt idx="104">
                  <c:v>46997</c:v>
                </c:pt>
                <c:pt idx="105">
                  <c:v>47027</c:v>
                </c:pt>
                <c:pt idx="106">
                  <c:v>47058</c:v>
                </c:pt>
                <c:pt idx="107">
                  <c:v>47088</c:v>
                </c:pt>
                <c:pt idx="108">
                  <c:v>47119</c:v>
                </c:pt>
                <c:pt idx="109">
                  <c:v>47150</c:v>
                </c:pt>
                <c:pt idx="110">
                  <c:v>47178</c:v>
                </c:pt>
                <c:pt idx="111">
                  <c:v>47209</c:v>
                </c:pt>
                <c:pt idx="112">
                  <c:v>47239</c:v>
                </c:pt>
                <c:pt idx="113">
                  <c:v>47270</c:v>
                </c:pt>
                <c:pt idx="114">
                  <c:v>47300</c:v>
                </c:pt>
                <c:pt idx="115">
                  <c:v>47331</c:v>
                </c:pt>
                <c:pt idx="116">
                  <c:v>47362</c:v>
                </c:pt>
                <c:pt idx="117">
                  <c:v>47392</c:v>
                </c:pt>
                <c:pt idx="118">
                  <c:v>47423</c:v>
                </c:pt>
                <c:pt idx="119">
                  <c:v>47453</c:v>
                </c:pt>
                <c:pt idx="120">
                  <c:v>47484</c:v>
                </c:pt>
                <c:pt idx="121">
                  <c:v>47515</c:v>
                </c:pt>
                <c:pt idx="122">
                  <c:v>47543</c:v>
                </c:pt>
                <c:pt idx="123">
                  <c:v>47574</c:v>
                </c:pt>
                <c:pt idx="124">
                  <c:v>47604</c:v>
                </c:pt>
                <c:pt idx="125">
                  <c:v>47635</c:v>
                </c:pt>
                <c:pt idx="126">
                  <c:v>47665</c:v>
                </c:pt>
                <c:pt idx="127">
                  <c:v>47696</c:v>
                </c:pt>
                <c:pt idx="128">
                  <c:v>47727</c:v>
                </c:pt>
                <c:pt idx="129">
                  <c:v>47757</c:v>
                </c:pt>
                <c:pt idx="130">
                  <c:v>47788</c:v>
                </c:pt>
                <c:pt idx="131">
                  <c:v>47818</c:v>
                </c:pt>
                <c:pt idx="132">
                  <c:v>47849</c:v>
                </c:pt>
                <c:pt idx="133">
                  <c:v>47880</c:v>
                </c:pt>
                <c:pt idx="134">
                  <c:v>47908</c:v>
                </c:pt>
                <c:pt idx="135">
                  <c:v>47939</c:v>
                </c:pt>
                <c:pt idx="136">
                  <c:v>47969</c:v>
                </c:pt>
                <c:pt idx="137">
                  <c:v>48000</c:v>
                </c:pt>
                <c:pt idx="138">
                  <c:v>48030</c:v>
                </c:pt>
                <c:pt idx="139">
                  <c:v>48061</c:v>
                </c:pt>
                <c:pt idx="140">
                  <c:v>48092</c:v>
                </c:pt>
                <c:pt idx="141">
                  <c:v>48122</c:v>
                </c:pt>
                <c:pt idx="142">
                  <c:v>48153</c:v>
                </c:pt>
                <c:pt idx="143">
                  <c:v>48183</c:v>
                </c:pt>
                <c:pt idx="144">
                  <c:v>48214</c:v>
                </c:pt>
                <c:pt idx="145">
                  <c:v>48245</c:v>
                </c:pt>
                <c:pt idx="146">
                  <c:v>48274</c:v>
                </c:pt>
                <c:pt idx="147">
                  <c:v>48305</c:v>
                </c:pt>
                <c:pt idx="148">
                  <c:v>48335</c:v>
                </c:pt>
                <c:pt idx="149">
                  <c:v>48366</c:v>
                </c:pt>
                <c:pt idx="150">
                  <c:v>48396</c:v>
                </c:pt>
                <c:pt idx="151">
                  <c:v>48427</c:v>
                </c:pt>
                <c:pt idx="152">
                  <c:v>48458</c:v>
                </c:pt>
                <c:pt idx="153">
                  <c:v>48488</c:v>
                </c:pt>
                <c:pt idx="154">
                  <c:v>48519</c:v>
                </c:pt>
                <c:pt idx="155">
                  <c:v>48549</c:v>
                </c:pt>
                <c:pt idx="156">
                  <c:v>48580</c:v>
                </c:pt>
                <c:pt idx="157">
                  <c:v>48611</c:v>
                </c:pt>
                <c:pt idx="158">
                  <c:v>48639</c:v>
                </c:pt>
                <c:pt idx="159">
                  <c:v>48670</c:v>
                </c:pt>
                <c:pt idx="160">
                  <c:v>48700</c:v>
                </c:pt>
                <c:pt idx="161">
                  <c:v>48731</c:v>
                </c:pt>
                <c:pt idx="162">
                  <c:v>48761</c:v>
                </c:pt>
                <c:pt idx="163">
                  <c:v>48792</c:v>
                </c:pt>
                <c:pt idx="164">
                  <c:v>48823</c:v>
                </c:pt>
                <c:pt idx="165">
                  <c:v>48853</c:v>
                </c:pt>
                <c:pt idx="166">
                  <c:v>48884</c:v>
                </c:pt>
                <c:pt idx="167">
                  <c:v>48914</c:v>
                </c:pt>
                <c:pt idx="168">
                  <c:v>48945</c:v>
                </c:pt>
                <c:pt idx="169">
                  <c:v>48976</c:v>
                </c:pt>
                <c:pt idx="170">
                  <c:v>49004</c:v>
                </c:pt>
                <c:pt idx="171">
                  <c:v>49035</c:v>
                </c:pt>
                <c:pt idx="172">
                  <c:v>49065</c:v>
                </c:pt>
                <c:pt idx="173">
                  <c:v>49096</c:v>
                </c:pt>
                <c:pt idx="174">
                  <c:v>49126</c:v>
                </c:pt>
                <c:pt idx="175">
                  <c:v>49157</c:v>
                </c:pt>
                <c:pt idx="176">
                  <c:v>49188</c:v>
                </c:pt>
                <c:pt idx="177">
                  <c:v>49218</c:v>
                </c:pt>
                <c:pt idx="178">
                  <c:v>49249</c:v>
                </c:pt>
                <c:pt idx="179">
                  <c:v>49279</c:v>
                </c:pt>
                <c:pt idx="180">
                  <c:v>49310</c:v>
                </c:pt>
                <c:pt idx="181">
                  <c:v>49341</c:v>
                </c:pt>
                <c:pt idx="182">
                  <c:v>49369</c:v>
                </c:pt>
                <c:pt idx="183">
                  <c:v>49400</c:v>
                </c:pt>
                <c:pt idx="184">
                  <c:v>49430</c:v>
                </c:pt>
                <c:pt idx="185">
                  <c:v>49461</c:v>
                </c:pt>
                <c:pt idx="186">
                  <c:v>49491</c:v>
                </c:pt>
                <c:pt idx="187">
                  <c:v>49522</c:v>
                </c:pt>
                <c:pt idx="188">
                  <c:v>49553</c:v>
                </c:pt>
                <c:pt idx="189">
                  <c:v>49583</c:v>
                </c:pt>
                <c:pt idx="190">
                  <c:v>49614</c:v>
                </c:pt>
                <c:pt idx="191">
                  <c:v>49644</c:v>
                </c:pt>
                <c:pt idx="192">
                  <c:v>49675</c:v>
                </c:pt>
                <c:pt idx="193">
                  <c:v>49706</c:v>
                </c:pt>
                <c:pt idx="194">
                  <c:v>49735</c:v>
                </c:pt>
                <c:pt idx="195">
                  <c:v>49766</c:v>
                </c:pt>
                <c:pt idx="196">
                  <c:v>49796</c:v>
                </c:pt>
                <c:pt idx="197">
                  <c:v>49827</c:v>
                </c:pt>
                <c:pt idx="198">
                  <c:v>49857</c:v>
                </c:pt>
                <c:pt idx="199">
                  <c:v>49888</c:v>
                </c:pt>
                <c:pt idx="200">
                  <c:v>49919</c:v>
                </c:pt>
                <c:pt idx="201">
                  <c:v>49949</c:v>
                </c:pt>
                <c:pt idx="202">
                  <c:v>49980</c:v>
                </c:pt>
                <c:pt idx="203">
                  <c:v>50010</c:v>
                </c:pt>
                <c:pt idx="204">
                  <c:v>50041</c:v>
                </c:pt>
                <c:pt idx="205">
                  <c:v>50072</c:v>
                </c:pt>
                <c:pt idx="206">
                  <c:v>50100</c:v>
                </c:pt>
                <c:pt idx="207">
                  <c:v>50131</c:v>
                </c:pt>
                <c:pt idx="208">
                  <c:v>50161</c:v>
                </c:pt>
                <c:pt idx="209">
                  <c:v>50192</c:v>
                </c:pt>
                <c:pt idx="210">
                  <c:v>50222</c:v>
                </c:pt>
                <c:pt idx="211">
                  <c:v>50253</c:v>
                </c:pt>
                <c:pt idx="212">
                  <c:v>50284</c:v>
                </c:pt>
                <c:pt idx="213">
                  <c:v>50314</c:v>
                </c:pt>
                <c:pt idx="214">
                  <c:v>50345</c:v>
                </c:pt>
                <c:pt idx="215">
                  <c:v>50375</c:v>
                </c:pt>
                <c:pt idx="216">
                  <c:v>50406</c:v>
                </c:pt>
                <c:pt idx="217">
                  <c:v>50437</c:v>
                </c:pt>
                <c:pt idx="218">
                  <c:v>50465</c:v>
                </c:pt>
                <c:pt idx="219">
                  <c:v>50496</c:v>
                </c:pt>
                <c:pt idx="220">
                  <c:v>50526</c:v>
                </c:pt>
                <c:pt idx="221">
                  <c:v>50557</c:v>
                </c:pt>
                <c:pt idx="222">
                  <c:v>50587</c:v>
                </c:pt>
                <c:pt idx="223">
                  <c:v>50618</c:v>
                </c:pt>
                <c:pt idx="224">
                  <c:v>50649</c:v>
                </c:pt>
                <c:pt idx="225">
                  <c:v>50679</c:v>
                </c:pt>
                <c:pt idx="226">
                  <c:v>50710</c:v>
                </c:pt>
                <c:pt idx="227">
                  <c:v>50740</c:v>
                </c:pt>
                <c:pt idx="228">
                  <c:v>50771</c:v>
                </c:pt>
                <c:pt idx="229">
                  <c:v>50802</c:v>
                </c:pt>
                <c:pt idx="230">
                  <c:v>50830</c:v>
                </c:pt>
                <c:pt idx="231">
                  <c:v>50861</c:v>
                </c:pt>
                <c:pt idx="232">
                  <c:v>50891</c:v>
                </c:pt>
                <c:pt idx="233">
                  <c:v>50922</c:v>
                </c:pt>
                <c:pt idx="234">
                  <c:v>50952</c:v>
                </c:pt>
                <c:pt idx="235">
                  <c:v>50983</c:v>
                </c:pt>
                <c:pt idx="236">
                  <c:v>51014</c:v>
                </c:pt>
                <c:pt idx="237">
                  <c:v>51044</c:v>
                </c:pt>
                <c:pt idx="238">
                  <c:v>51075</c:v>
                </c:pt>
                <c:pt idx="239">
                  <c:v>51105</c:v>
                </c:pt>
                <c:pt idx="240">
                  <c:v>51136</c:v>
                </c:pt>
                <c:pt idx="241">
                  <c:v>51167</c:v>
                </c:pt>
                <c:pt idx="242">
                  <c:v>51196</c:v>
                </c:pt>
                <c:pt idx="243">
                  <c:v>51227</c:v>
                </c:pt>
                <c:pt idx="244">
                  <c:v>51257</c:v>
                </c:pt>
                <c:pt idx="245">
                  <c:v>51288</c:v>
                </c:pt>
                <c:pt idx="246">
                  <c:v>51318</c:v>
                </c:pt>
                <c:pt idx="247">
                  <c:v>51349</c:v>
                </c:pt>
                <c:pt idx="248">
                  <c:v>51380</c:v>
                </c:pt>
                <c:pt idx="249">
                  <c:v>51410</c:v>
                </c:pt>
                <c:pt idx="250">
                  <c:v>51441</c:v>
                </c:pt>
                <c:pt idx="251">
                  <c:v>51471</c:v>
                </c:pt>
                <c:pt idx="252">
                  <c:v>51502</c:v>
                </c:pt>
                <c:pt idx="253">
                  <c:v>51533</c:v>
                </c:pt>
                <c:pt idx="254">
                  <c:v>51561</c:v>
                </c:pt>
                <c:pt idx="255">
                  <c:v>51592</c:v>
                </c:pt>
                <c:pt idx="256">
                  <c:v>51622</c:v>
                </c:pt>
                <c:pt idx="257">
                  <c:v>51653</c:v>
                </c:pt>
                <c:pt idx="258">
                  <c:v>51683</c:v>
                </c:pt>
                <c:pt idx="259">
                  <c:v>51714</c:v>
                </c:pt>
                <c:pt idx="260">
                  <c:v>51745</c:v>
                </c:pt>
                <c:pt idx="261">
                  <c:v>51775</c:v>
                </c:pt>
                <c:pt idx="262">
                  <c:v>51806</c:v>
                </c:pt>
                <c:pt idx="263">
                  <c:v>51836</c:v>
                </c:pt>
                <c:pt idx="264">
                  <c:v>51867</c:v>
                </c:pt>
                <c:pt idx="265">
                  <c:v>51898</c:v>
                </c:pt>
                <c:pt idx="266">
                  <c:v>51926</c:v>
                </c:pt>
                <c:pt idx="267">
                  <c:v>51957</c:v>
                </c:pt>
                <c:pt idx="268">
                  <c:v>51987</c:v>
                </c:pt>
                <c:pt idx="269">
                  <c:v>52018</c:v>
                </c:pt>
                <c:pt idx="270">
                  <c:v>52048</c:v>
                </c:pt>
                <c:pt idx="271">
                  <c:v>52079</c:v>
                </c:pt>
                <c:pt idx="272">
                  <c:v>52110</c:v>
                </c:pt>
                <c:pt idx="273">
                  <c:v>52140</c:v>
                </c:pt>
                <c:pt idx="274">
                  <c:v>52171</c:v>
                </c:pt>
                <c:pt idx="275">
                  <c:v>52201</c:v>
                </c:pt>
                <c:pt idx="276">
                  <c:v>52232</c:v>
                </c:pt>
                <c:pt idx="277">
                  <c:v>52263</c:v>
                </c:pt>
                <c:pt idx="278">
                  <c:v>52291</c:v>
                </c:pt>
                <c:pt idx="279">
                  <c:v>52322</c:v>
                </c:pt>
                <c:pt idx="280">
                  <c:v>52352</c:v>
                </c:pt>
                <c:pt idx="281">
                  <c:v>52383</c:v>
                </c:pt>
                <c:pt idx="282">
                  <c:v>52413</c:v>
                </c:pt>
                <c:pt idx="283">
                  <c:v>52444</c:v>
                </c:pt>
                <c:pt idx="284">
                  <c:v>52475</c:v>
                </c:pt>
                <c:pt idx="285">
                  <c:v>52505</c:v>
                </c:pt>
                <c:pt idx="286">
                  <c:v>52536</c:v>
                </c:pt>
                <c:pt idx="287">
                  <c:v>52566</c:v>
                </c:pt>
                <c:pt idx="288">
                  <c:v>52597</c:v>
                </c:pt>
                <c:pt idx="289">
                  <c:v>52628</c:v>
                </c:pt>
                <c:pt idx="290">
                  <c:v>52657</c:v>
                </c:pt>
                <c:pt idx="291">
                  <c:v>52688</c:v>
                </c:pt>
                <c:pt idx="292">
                  <c:v>52718</c:v>
                </c:pt>
                <c:pt idx="293">
                  <c:v>52749</c:v>
                </c:pt>
                <c:pt idx="294">
                  <c:v>52779</c:v>
                </c:pt>
                <c:pt idx="295">
                  <c:v>52810</c:v>
                </c:pt>
                <c:pt idx="296">
                  <c:v>52841</c:v>
                </c:pt>
                <c:pt idx="297">
                  <c:v>52871</c:v>
                </c:pt>
                <c:pt idx="298">
                  <c:v>52902</c:v>
                </c:pt>
                <c:pt idx="299">
                  <c:v>52932</c:v>
                </c:pt>
                <c:pt idx="300">
                  <c:v>52963</c:v>
                </c:pt>
                <c:pt idx="301">
                  <c:v>52994</c:v>
                </c:pt>
                <c:pt idx="302">
                  <c:v>53022</c:v>
                </c:pt>
                <c:pt idx="303">
                  <c:v>53053</c:v>
                </c:pt>
                <c:pt idx="304">
                  <c:v>53083</c:v>
                </c:pt>
                <c:pt idx="305">
                  <c:v>53114</c:v>
                </c:pt>
                <c:pt idx="306">
                  <c:v>53144</c:v>
                </c:pt>
                <c:pt idx="307">
                  <c:v>53175</c:v>
                </c:pt>
                <c:pt idx="308">
                  <c:v>53206</c:v>
                </c:pt>
                <c:pt idx="309">
                  <c:v>53236</c:v>
                </c:pt>
                <c:pt idx="310">
                  <c:v>53267</c:v>
                </c:pt>
                <c:pt idx="311">
                  <c:v>53297</c:v>
                </c:pt>
                <c:pt idx="312">
                  <c:v>53328</c:v>
                </c:pt>
                <c:pt idx="313">
                  <c:v>53359</c:v>
                </c:pt>
                <c:pt idx="314">
                  <c:v>53387</c:v>
                </c:pt>
                <c:pt idx="315">
                  <c:v>53418</c:v>
                </c:pt>
                <c:pt idx="316">
                  <c:v>53448</c:v>
                </c:pt>
                <c:pt idx="317">
                  <c:v>53479</c:v>
                </c:pt>
                <c:pt idx="318">
                  <c:v>53509</c:v>
                </c:pt>
                <c:pt idx="319">
                  <c:v>53540</c:v>
                </c:pt>
                <c:pt idx="320">
                  <c:v>53571</c:v>
                </c:pt>
                <c:pt idx="321">
                  <c:v>53601</c:v>
                </c:pt>
                <c:pt idx="322">
                  <c:v>53632</c:v>
                </c:pt>
                <c:pt idx="323">
                  <c:v>53662</c:v>
                </c:pt>
                <c:pt idx="324">
                  <c:v>53693</c:v>
                </c:pt>
                <c:pt idx="325">
                  <c:v>53724</c:v>
                </c:pt>
                <c:pt idx="326">
                  <c:v>53752</c:v>
                </c:pt>
                <c:pt idx="327">
                  <c:v>53783</c:v>
                </c:pt>
                <c:pt idx="328">
                  <c:v>53813</c:v>
                </c:pt>
                <c:pt idx="329">
                  <c:v>53844</c:v>
                </c:pt>
                <c:pt idx="330">
                  <c:v>53874</c:v>
                </c:pt>
                <c:pt idx="331">
                  <c:v>53905</c:v>
                </c:pt>
                <c:pt idx="332">
                  <c:v>53936</c:v>
                </c:pt>
                <c:pt idx="333">
                  <c:v>53966</c:v>
                </c:pt>
                <c:pt idx="334">
                  <c:v>53997</c:v>
                </c:pt>
                <c:pt idx="335">
                  <c:v>54027</c:v>
                </c:pt>
                <c:pt idx="336">
                  <c:v>54058</c:v>
                </c:pt>
                <c:pt idx="337">
                  <c:v>54089</c:v>
                </c:pt>
                <c:pt idx="338">
                  <c:v>54118</c:v>
                </c:pt>
                <c:pt idx="339">
                  <c:v>54149</c:v>
                </c:pt>
                <c:pt idx="340">
                  <c:v>54179</c:v>
                </c:pt>
                <c:pt idx="341">
                  <c:v>54210</c:v>
                </c:pt>
                <c:pt idx="342">
                  <c:v>54240</c:v>
                </c:pt>
                <c:pt idx="343">
                  <c:v>54271</c:v>
                </c:pt>
                <c:pt idx="344">
                  <c:v>54302</c:v>
                </c:pt>
                <c:pt idx="345">
                  <c:v>54332</c:v>
                </c:pt>
                <c:pt idx="346">
                  <c:v>54363</c:v>
                </c:pt>
                <c:pt idx="347">
                  <c:v>54393</c:v>
                </c:pt>
                <c:pt idx="348">
                  <c:v>54424</c:v>
                </c:pt>
                <c:pt idx="349">
                  <c:v>54455</c:v>
                </c:pt>
                <c:pt idx="350">
                  <c:v>54483</c:v>
                </c:pt>
                <c:pt idx="351">
                  <c:v>54514</c:v>
                </c:pt>
                <c:pt idx="352">
                  <c:v>54544</c:v>
                </c:pt>
                <c:pt idx="353">
                  <c:v>54575</c:v>
                </c:pt>
                <c:pt idx="354">
                  <c:v>54605</c:v>
                </c:pt>
                <c:pt idx="355">
                  <c:v>54636</c:v>
                </c:pt>
                <c:pt idx="356">
                  <c:v>54667</c:v>
                </c:pt>
                <c:pt idx="357">
                  <c:v>54697</c:v>
                </c:pt>
                <c:pt idx="358">
                  <c:v>54728</c:v>
                </c:pt>
                <c:pt idx="359">
                  <c:v>54758</c:v>
                </c:pt>
              </c:numCache>
            </c:numRef>
          </c:cat>
          <c:val>
            <c:numRef>
              <c:f>Sheet1!$B$4:$B$363</c:f>
              <c:numCache>
                <c:formatCode>0.0</c:formatCode>
                <c:ptCount val="360"/>
                <c:pt idx="0">
                  <c:v>0</c:v>
                </c:pt>
                <c:pt idx="1">
                  <c:v>0</c:v>
                </c:pt>
                <c:pt idx="2">
                  <c:v>0</c:v>
                </c:pt>
                <c:pt idx="3">
                  <c:v>0</c:v>
                </c:pt>
                <c:pt idx="4">
                  <c:v>0</c:v>
                </c:pt>
                <c:pt idx="5">
                  <c:v>9.2515461002868907E-2</c:v>
                </c:pt>
                <c:pt idx="6">
                  <c:v>0.13593991604865299</c:v>
                </c:pt>
                <c:pt idx="7">
                  <c:v>0.19494946434128399</c:v>
                </c:pt>
                <c:pt idx="8">
                  <c:v>0.27294855615333902</c:v>
                </c:pt>
                <c:pt idx="9">
                  <c:v>0.373234254042981</c:v>
                </c:pt>
                <c:pt idx="10">
                  <c:v>0.49865638908633297</c:v>
                </c:pt>
                <c:pt idx="11">
                  <c:v>0.65123705993406</c:v>
                </c:pt>
                <c:pt idx="12">
                  <c:v>0.83179664298951195</c:v>
                </c:pt>
                <c:pt idx="13">
                  <c:v>1.039643906615386</c:v>
                </c:pt>
                <c:pt idx="14">
                  <c:v>1.272388644988931</c:v>
                </c:pt>
                <c:pt idx="15">
                  <c:v>1.525924245233615</c:v>
                </c:pt>
                <c:pt idx="16">
                  <c:v>1.7946052099299099</c:v>
                </c:pt>
                <c:pt idx="17">
                  <c:v>2.0716143174428661</c:v>
                </c:pt>
                <c:pt idx="18">
                  <c:v>2.3494817286527838</c:v>
                </c:pt>
                <c:pt idx="19">
                  <c:v>2.6206909625696908</c:v>
                </c:pt>
                <c:pt idx="20">
                  <c:v>2.87829055650786</c:v>
                </c:pt>
                <c:pt idx="21">
                  <c:v>3.1164292094208181</c:v>
                </c:pt>
                <c:pt idx="22">
                  <c:v>3.3307465163384991</c:v>
                </c:pt>
                <c:pt idx="23">
                  <c:v>3.518577633178106</c:v>
                </c:pt>
                <c:pt idx="24">
                  <c:v>3.678962299423655</c:v>
                </c:pt>
                <c:pt idx="25">
                  <c:v>3.812479563180736</c:v>
                </c:pt>
                <c:pt idx="26">
                  <c:v>3.92095316631789</c:v>
                </c:pt>
                <c:pt idx="27">
                  <c:v>4.0070850654639942</c:v>
                </c:pt>
                <c:pt idx="28">
                  <c:v>4.0740751811864282</c:v>
                </c:pt>
                <c:pt idx="29">
                  <c:v>4.1252761138791403</c:v>
                </c:pt>
                <c:pt idx="30">
                  <c:v>4.1639159746244836</c:v>
                </c:pt>
                <c:pt idx="31">
                  <c:v>4.1929049523489539</c:v>
                </c:pt>
                <c:pt idx="32">
                  <c:v>4.2147255099163443</c:v>
                </c:pt>
                <c:pt idx="33">
                  <c:v>4.2313946097717627</c:v>
                </c:pt>
                <c:pt idx="34">
                  <c:v>4.2444800313172273</c:v>
                </c:pt>
                <c:pt idx="35">
                  <c:v>4.2551512665333444</c:v>
                </c:pt>
                <c:pt idx="36">
                  <c:v>4.2642474428263863</c:v>
                </c:pt>
                <c:pt idx="37">
                  <c:v>4.2723486961152002</c:v>
                </c:pt>
                <c:pt idx="38">
                  <c:v>4.2798420065788196</c:v>
                </c:pt>
                <c:pt idx="39">
                  <c:v>4.2869767023455969</c:v>
                </c:pt>
                <c:pt idx="40">
                  <c:v>4.2939080780900918</c:v>
                </c:pt>
                <c:pt idx="41">
                  <c:v>4.3007297087127876</c:v>
                </c:pt>
                <c:pt idx="42">
                  <c:v>4.3074961760515533</c:v>
                </c:pt>
                <c:pt idx="43">
                  <c:v>4.3142383163593374</c:v>
                </c:pt>
                <c:pt idx="44">
                  <c:v>4.3209730118125496</c:v>
                </c:pt>
                <c:pt idx="45">
                  <c:v>4.3277092242808406</c:v>
                </c:pt>
                <c:pt idx="46">
                  <c:v>4.3344515701633952</c:v>
                </c:pt>
                <c:pt idx="47">
                  <c:v>4.3412023598388432</c:v>
                </c:pt>
                <c:pt idx="48">
                  <c:v>4.3479627194011004</c:v>
                </c:pt>
                <c:pt idx="49">
                  <c:v>4.3547331860794456</c:v>
                </c:pt>
                <c:pt idx="50">
                  <c:v>4.3615140135003996</c:v>
                </c:pt>
                <c:pt idx="51">
                  <c:v>4.3683053229538551</c:v>
                </c:pt>
                <c:pt idx="52">
                  <c:v>4.3751071758849802</c:v>
                </c:pt>
                <c:pt idx="53">
                  <c:v>4.3819196075097047</c:v>
                </c:pt>
                <c:pt idx="54">
                  <c:v>4.3887426419044422</c:v>
                </c:pt>
                <c:pt idx="55">
                  <c:v>4.3955762985658451</c:v>
                </c:pt>
                <c:pt idx="56">
                  <c:v>4.4024205951733819</c:v>
                </c:pt>
                <c:pt idx="57">
                  <c:v>4.4092755487166606</c:v>
                </c:pt>
                <c:pt idx="58">
                  <c:v>4.4161411759414708</c:v>
                </c:pt>
                <c:pt idx="59">
                  <c:v>4.423017493520816</c:v>
                </c:pt>
                <c:pt idx="60">
                  <c:v>4.4299045181185646</c:v>
                </c:pt>
                <c:pt idx="61">
                  <c:v>4.4368022664124496</c:v>
                </c:pt>
                <c:pt idx="62">
                  <c:v>4.4437107551021029</c:v>
                </c:pt>
                <c:pt idx="63">
                  <c:v>4.4506300009118567</c:v>
                </c:pt>
                <c:pt idx="64">
                  <c:v>4.4575600205916697</c:v>
                </c:pt>
                <c:pt idx="65">
                  <c:v>4.4645008309174354</c:v>
                </c:pt>
                <c:pt idx="66">
                  <c:v>4.4714524486911902</c:v>
                </c:pt>
                <c:pt idx="67">
                  <c:v>4.4784148907410284</c:v>
                </c:pt>
                <c:pt idx="68">
                  <c:v>4.4853881739213204</c:v>
                </c:pt>
                <c:pt idx="69">
                  <c:v>4.4923723151126502</c:v>
                </c:pt>
                <c:pt idx="70">
                  <c:v>4.4993673312218903</c:v>
                </c:pt>
                <c:pt idx="71">
                  <c:v>4.5063732391822313</c:v>
                </c:pt>
                <c:pt idx="72">
                  <c:v>4.5133900559532503</c:v>
                </c:pt>
                <c:pt idx="73">
                  <c:v>4.5204177985208984</c:v>
                </c:pt>
                <c:pt idx="74">
                  <c:v>4.5274564838976161</c:v>
                </c:pt>
                <c:pt idx="75">
                  <c:v>4.5345061291223008</c:v>
                </c:pt>
                <c:pt idx="76">
                  <c:v>4.5415667512603974</c:v>
                </c:pt>
                <c:pt idx="77">
                  <c:v>4.5486383674039166</c:v>
                </c:pt>
                <c:pt idx="78">
                  <c:v>4.5557209946714847</c:v>
                </c:pt>
                <c:pt idx="79">
                  <c:v>4.5628146502083746</c:v>
                </c:pt>
                <c:pt idx="80">
                  <c:v>4.5699193511865932</c:v>
                </c:pt>
                <c:pt idx="81">
                  <c:v>4.5770351148048407</c:v>
                </c:pt>
                <c:pt idx="82">
                  <c:v>4.5841619582886066</c:v>
                </c:pt>
                <c:pt idx="83">
                  <c:v>4.5912998988902141</c:v>
                </c:pt>
                <c:pt idx="84">
                  <c:v>4.59844895388885</c:v>
                </c:pt>
                <c:pt idx="85">
                  <c:v>4.6056091405905963</c:v>
                </c:pt>
                <c:pt idx="86">
                  <c:v>4.6127804763284761</c:v>
                </c:pt>
                <c:pt idx="87">
                  <c:v>4.6199629784625467</c:v>
                </c:pt>
                <c:pt idx="88">
                  <c:v>4.6271566643798332</c:v>
                </c:pt>
                <c:pt idx="89">
                  <c:v>4.634361551494476</c:v>
                </c:pt>
                <c:pt idx="90">
                  <c:v>4.6415776572476997</c:v>
                </c:pt>
                <c:pt idx="91">
                  <c:v>4.6488049991079263</c:v>
                </c:pt>
                <c:pt idx="92">
                  <c:v>4.6560435945707503</c:v>
                </c:pt>
                <c:pt idx="93">
                  <c:v>4.6632934611590038</c:v>
                </c:pt>
                <c:pt idx="94">
                  <c:v>4.670554616422824</c:v>
                </c:pt>
                <c:pt idx="95">
                  <c:v>4.6778270779396527</c:v>
                </c:pt>
                <c:pt idx="96">
                  <c:v>4.6851108633143337</c:v>
                </c:pt>
                <c:pt idx="97">
                  <c:v>4.6924059901790862</c:v>
                </c:pt>
                <c:pt idx="98">
                  <c:v>4.6997124761936107</c:v>
                </c:pt>
                <c:pt idx="99">
                  <c:v>4.7070303390450832</c:v>
                </c:pt>
                <c:pt idx="100">
                  <c:v>4.7143595964482437</c:v>
                </c:pt>
                <c:pt idx="101">
                  <c:v>4.7217002661453966</c:v>
                </c:pt>
                <c:pt idx="102">
                  <c:v>4.7290523659065027</c:v>
                </c:pt>
                <c:pt idx="103">
                  <c:v>4.7364159135291377</c:v>
                </c:pt>
                <c:pt idx="104">
                  <c:v>4.7437909268386402</c:v>
                </c:pt>
                <c:pt idx="105">
                  <c:v>4.7511774236880804</c:v>
                </c:pt>
                <c:pt idx="106">
                  <c:v>4.7585754219583372</c:v>
                </c:pt>
                <c:pt idx="107">
                  <c:v>4.7659849395581109</c:v>
                </c:pt>
                <c:pt idx="108">
                  <c:v>4.7734059944240501</c:v>
                </c:pt>
                <c:pt idx="109">
                  <c:v>4.7808386045206319</c:v>
                </c:pt>
                <c:pt idx="110">
                  <c:v>4.7882827878403882</c:v>
                </c:pt>
                <c:pt idx="111">
                  <c:v>4.795738562403832</c:v>
                </c:pt>
                <c:pt idx="112">
                  <c:v>4.8032059462595376</c:v>
                </c:pt>
                <c:pt idx="113">
                  <c:v>4.8106849574841943</c:v>
                </c:pt>
                <c:pt idx="114">
                  <c:v>4.8181756141826382</c:v>
                </c:pt>
                <c:pt idx="115">
                  <c:v>4.8256779344878726</c:v>
                </c:pt>
                <c:pt idx="116">
                  <c:v>4.8331919365611604</c:v>
                </c:pt>
                <c:pt idx="117">
                  <c:v>4.840717638592035</c:v>
                </c:pt>
                <c:pt idx="118">
                  <c:v>4.8482550587983466</c:v>
                </c:pt>
                <c:pt idx="119">
                  <c:v>4.8558042154263266</c:v>
                </c:pt>
                <c:pt idx="120">
                  <c:v>4.8570694051618517</c:v>
                </c:pt>
                <c:pt idx="121">
                  <c:v>4.8583349245451446</c:v>
                </c:pt>
                <c:pt idx="122">
                  <c:v>4.8596007736621161</c:v>
                </c:pt>
                <c:pt idx="123">
                  <c:v>4.8608669525986636</c:v>
                </c:pt>
                <c:pt idx="124">
                  <c:v>4.8621334614407257</c:v>
                </c:pt>
                <c:pt idx="125">
                  <c:v>4.8634003002742627</c:v>
                </c:pt>
                <c:pt idx="126">
                  <c:v>4.8646674691852461</c:v>
                </c:pt>
                <c:pt idx="127">
                  <c:v>4.8659349682596851</c:v>
                </c:pt>
                <c:pt idx="128">
                  <c:v>4.867202797583623</c:v>
                </c:pt>
                <c:pt idx="129">
                  <c:v>4.8684709572430682</c:v>
                </c:pt>
                <c:pt idx="130">
                  <c:v>4.8697394473241271</c:v>
                </c:pt>
                <c:pt idx="131">
                  <c:v>4.8710082679128641</c:v>
                </c:pt>
                <c:pt idx="132">
                  <c:v>4.8722774190954059</c:v>
                </c:pt>
                <c:pt idx="133">
                  <c:v>4.8735469009578898</c:v>
                </c:pt>
                <c:pt idx="134">
                  <c:v>4.8748167135864664</c:v>
                </c:pt>
                <c:pt idx="135">
                  <c:v>4.8760868570673299</c:v>
                </c:pt>
                <c:pt idx="136">
                  <c:v>4.877357331486686</c:v>
                </c:pt>
                <c:pt idx="137">
                  <c:v>4.8786281369307503</c:v>
                </c:pt>
                <c:pt idx="138">
                  <c:v>4.8798992734857736</c:v>
                </c:pt>
                <c:pt idx="139">
                  <c:v>4.8811707412380319</c:v>
                </c:pt>
                <c:pt idx="140">
                  <c:v>4.8824425402738187</c:v>
                </c:pt>
                <c:pt idx="141">
                  <c:v>4.8837146706794377</c:v>
                </c:pt>
                <c:pt idx="142">
                  <c:v>4.8849871325412542</c:v>
                </c:pt>
                <c:pt idx="143">
                  <c:v>4.886259925945617</c:v>
                </c:pt>
                <c:pt idx="144">
                  <c:v>4.8875330509788961</c:v>
                </c:pt>
                <c:pt idx="145">
                  <c:v>4.8888065077275247</c:v>
                </c:pt>
                <c:pt idx="146">
                  <c:v>4.8900802962779029</c:v>
                </c:pt>
                <c:pt idx="147">
                  <c:v>4.8913544167165082</c:v>
                </c:pt>
                <c:pt idx="148">
                  <c:v>4.8926288691298057</c:v>
                </c:pt>
                <c:pt idx="149">
                  <c:v>4.8939036536042861</c:v>
                </c:pt>
                <c:pt idx="150">
                  <c:v>4.8951787702264662</c:v>
                </c:pt>
                <c:pt idx="151">
                  <c:v>4.8964542190828988</c:v>
                </c:pt>
                <c:pt idx="152">
                  <c:v>4.8977300002601476</c:v>
                </c:pt>
                <c:pt idx="153">
                  <c:v>4.8990061138447976</c:v>
                </c:pt>
                <c:pt idx="154">
                  <c:v>4.9002825599234496</c:v>
                </c:pt>
                <c:pt idx="155">
                  <c:v>4.9015593385827474</c:v>
                </c:pt>
                <c:pt idx="156">
                  <c:v>4.9028364499093362</c:v>
                </c:pt>
                <c:pt idx="157">
                  <c:v>4.9041138939898987</c:v>
                </c:pt>
                <c:pt idx="158">
                  <c:v>4.905391670911138</c:v>
                </c:pt>
                <c:pt idx="159">
                  <c:v>4.9066697807597697</c:v>
                </c:pt>
                <c:pt idx="160">
                  <c:v>4.9079482236225296</c:v>
                </c:pt>
                <c:pt idx="161">
                  <c:v>4.9092269995862061</c:v>
                </c:pt>
                <c:pt idx="162">
                  <c:v>4.910506108737577</c:v>
                </c:pt>
                <c:pt idx="163">
                  <c:v>4.9117855511634518</c:v>
                </c:pt>
                <c:pt idx="164">
                  <c:v>4.9130653269506839</c:v>
                </c:pt>
                <c:pt idx="165">
                  <c:v>4.9143454361861094</c:v>
                </c:pt>
                <c:pt idx="166">
                  <c:v>4.9156258789566269</c:v>
                </c:pt>
                <c:pt idx="167">
                  <c:v>4.916906655349127</c:v>
                </c:pt>
                <c:pt idx="168">
                  <c:v>4.9181877654505382</c:v>
                </c:pt>
                <c:pt idx="169">
                  <c:v>4.9194692093478123</c:v>
                </c:pt>
                <c:pt idx="170">
                  <c:v>4.9207509871279136</c:v>
                </c:pt>
                <c:pt idx="171">
                  <c:v>4.9220330988778516</c:v>
                </c:pt>
                <c:pt idx="172">
                  <c:v>4.9233155446846268</c:v>
                </c:pt>
                <c:pt idx="173">
                  <c:v>4.9245983246352809</c:v>
                </c:pt>
                <c:pt idx="174">
                  <c:v>4.9258814388168846</c:v>
                </c:pt>
                <c:pt idx="175">
                  <c:v>4.9271648873165086</c:v>
                </c:pt>
                <c:pt idx="176">
                  <c:v>4.9284486702212806</c:v>
                </c:pt>
                <c:pt idx="177">
                  <c:v>4.9297327876183141</c:v>
                </c:pt>
                <c:pt idx="178">
                  <c:v>4.931017239594766</c:v>
                </c:pt>
                <c:pt idx="179">
                  <c:v>4.9323020262378066</c:v>
                </c:pt>
                <c:pt idx="180">
                  <c:v>4.9335871476346451</c:v>
                </c:pt>
                <c:pt idx="181">
                  <c:v>4.934872603872491</c:v>
                </c:pt>
                <c:pt idx="182">
                  <c:v>4.9361583950385981</c:v>
                </c:pt>
                <c:pt idx="183">
                  <c:v>4.9374445212202209</c:v>
                </c:pt>
                <c:pt idx="184">
                  <c:v>4.9387309825046604</c:v>
                </c:pt>
                <c:pt idx="185">
                  <c:v>4.9400177789792146</c:v>
                </c:pt>
                <c:pt idx="186">
                  <c:v>4.9413049107312377</c:v>
                </c:pt>
                <c:pt idx="187">
                  <c:v>4.9425923778480696</c:v>
                </c:pt>
                <c:pt idx="188">
                  <c:v>4.9438801804170973</c:v>
                </c:pt>
                <c:pt idx="189">
                  <c:v>4.9451683185257229</c:v>
                </c:pt>
                <c:pt idx="190">
                  <c:v>4.9464567922613698</c:v>
                </c:pt>
                <c:pt idx="191">
                  <c:v>4.9477456017114889</c:v>
                </c:pt>
                <c:pt idx="192">
                  <c:v>4.9490347469635516</c:v>
                </c:pt>
                <c:pt idx="193">
                  <c:v>4.9503242281050417</c:v>
                </c:pt>
                <c:pt idx="194">
                  <c:v>4.9516140452234971</c:v>
                </c:pt>
                <c:pt idx="195">
                  <c:v>4.9529041984064364</c:v>
                </c:pt>
                <c:pt idx="196">
                  <c:v>4.9541946877414356</c:v>
                </c:pt>
                <c:pt idx="197">
                  <c:v>4.9554855133160709</c:v>
                </c:pt>
                <c:pt idx="198">
                  <c:v>4.9567766752179621</c:v>
                </c:pt>
                <c:pt idx="199">
                  <c:v>4.9580681735347296</c:v>
                </c:pt>
                <c:pt idx="200">
                  <c:v>4.9593600083540297</c:v>
                </c:pt>
                <c:pt idx="201">
                  <c:v>4.9606521797635281</c:v>
                </c:pt>
                <c:pt idx="202">
                  <c:v>4.9619446878509397</c:v>
                </c:pt>
                <c:pt idx="203">
                  <c:v>4.9632375327039817</c:v>
                </c:pt>
                <c:pt idx="204">
                  <c:v>4.9645307144103956</c:v>
                </c:pt>
                <c:pt idx="205">
                  <c:v>4.9658242330579476</c:v>
                </c:pt>
                <c:pt idx="206">
                  <c:v>4.9671180887344466</c:v>
                </c:pt>
                <c:pt idx="207">
                  <c:v>4.9684122815276917</c:v>
                </c:pt>
                <c:pt idx="208">
                  <c:v>4.9697068115255147</c:v>
                </c:pt>
                <c:pt idx="209">
                  <c:v>4.9710016788157807</c:v>
                </c:pt>
                <c:pt idx="210">
                  <c:v>4.9722968834863721</c:v>
                </c:pt>
                <c:pt idx="211">
                  <c:v>4.9735924256251982</c:v>
                </c:pt>
                <c:pt idx="212">
                  <c:v>4.9748883053201727</c:v>
                </c:pt>
                <c:pt idx="213">
                  <c:v>4.9761845226592616</c:v>
                </c:pt>
                <c:pt idx="214">
                  <c:v>4.9774810777304346</c:v>
                </c:pt>
                <c:pt idx="215">
                  <c:v>4.978777970621687</c:v>
                </c:pt>
                <c:pt idx="216">
                  <c:v>4.9800752014210374</c:v>
                </c:pt>
                <c:pt idx="217">
                  <c:v>4.9813727702165309</c:v>
                </c:pt>
                <c:pt idx="218">
                  <c:v>4.9826706770962286</c:v>
                </c:pt>
                <c:pt idx="219">
                  <c:v>4.9839689221482297</c:v>
                </c:pt>
                <c:pt idx="220">
                  <c:v>4.9852675054606399</c:v>
                </c:pt>
                <c:pt idx="221">
                  <c:v>4.9865664271215824</c:v>
                </c:pt>
                <c:pt idx="222">
                  <c:v>4.9878656872192302</c:v>
                </c:pt>
                <c:pt idx="223">
                  <c:v>4.9891652858417581</c:v>
                </c:pt>
                <c:pt idx="224">
                  <c:v>4.9904652230773667</c:v>
                </c:pt>
                <c:pt idx="225">
                  <c:v>4.9917654990142903</c:v>
                </c:pt>
                <c:pt idx="226">
                  <c:v>4.9930661137407704</c:v>
                </c:pt>
                <c:pt idx="227">
                  <c:v>4.9943670673450766</c:v>
                </c:pt>
                <c:pt idx="228">
                  <c:v>4.9956683599155118</c:v>
                </c:pt>
                <c:pt idx="229">
                  <c:v>4.9969699915404</c:v>
                </c:pt>
                <c:pt idx="230">
                  <c:v>4.9982719623080634</c:v>
                </c:pt>
                <c:pt idx="231">
                  <c:v>4.9995742723068783</c:v>
                </c:pt>
                <c:pt idx="232">
                  <c:v>5.0008769216252356</c:v>
                </c:pt>
                <c:pt idx="233">
                  <c:v>5.0021799103515434</c:v>
                </c:pt>
                <c:pt idx="234">
                  <c:v>5.0034832385742307</c:v>
                </c:pt>
                <c:pt idx="235">
                  <c:v>5.0047869063817494</c:v>
                </c:pt>
                <c:pt idx="236">
                  <c:v>5.0060909138626002</c:v>
                </c:pt>
                <c:pt idx="237">
                  <c:v>5.0073952611052563</c:v>
                </c:pt>
                <c:pt idx="238">
                  <c:v>5.0086999481982728</c:v>
                </c:pt>
                <c:pt idx="239">
                  <c:v>5.0100049752301796</c:v>
                </c:pt>
                <c:pt idx="240">
                  <c:v>5.0114484452836798</c:v>
                </c:pt>
                <c:pt idx="241">
                  <c:v>5.0128923312261442</c:v>
                </c:pt>
                <c:pt idx="242">
                  <c:v>5.0143366331773951</c:v>
                </c:pt>
                <c:pt idx="243">
                  <c:v>5.0157813512573064</c:v>
                </c:pt>
                <c:pt idx="244">
                  <c:v>5.0172264855857671</c:v>
                </c:pt>
                <c:pt idx="245">
                  <c:v>5.0186720362826946</c:v>
                </c:pt>
                <c:pt idx="246">
                  <c:v>5.0201180034680544</c:v>
                </c:pt>
                <c:pt idx="247">
                  <c:v>5.0215643872618623</c:v>
                </c:pt>
                <c:pt idx="248">
                  <c:v>5.0230111877841299</c:v>
                </c:pt>
                <c:pt idx="249">
                  <c:v>5.0244584051549319</c:v>
                </c:pt>
                <c:pt idx="250">
                  <c:v>5.025906039494366</c:v>
                </c:pt>
                <c:pt idx="251">
                  <c:v>5.0273540909225751</c:v>
                </c:pt>
                <c:pt idx="252">
                  <c:v>5.0288025595597157</c:v>
                </c:pt>
                <c:pt idx="253">
                  <c:v>5.0302514455260203</c:v>
                </c:pt>
                <c:pt idx="254">
                  <c:v>5.0317007489417014</c:v>
                </c:pt>
                <c:pt idx="255">
                  <c:v>5.0331504699270404</c:v>
                </c:pt>
                <c:pt idx="256">
                  <c:v>5.0346006086023554</c:v>
                </c:pt>
                <c:pt idx="257">
                  <c:v>5.0360511650879829</c:v>
                </c:pt>
                <c:pt idx="258">
                  <c:v>5.0375021395043014</c:v>
                </c:pt>
                <c:pt idx="259">
                  <c:v>5.0389535319717247</c:v>
                </c:pt>
                <c:pt idx="260">
                  <c:v>5.0404053426107041</c:v>
                </c:pt>
                <c:pt idx="261">
                  <c:v>5.0418575715417164</c:v>
                </c:pt>
                <c:pt idx="262">
                  <c:v>5.0433102188852779</c:v>
                </c:pt>
                <c:pt idx="263">
                  <c:v>5.0447632847619568</c:v>
                </c:pt>
                <c:pt idx="264">
                  <c:v>5.0462167692923234</c:v>
                </c:pt>
                <c:pt idx="265">
                  <c:v>5.0476706725969924</c:v>
                </c:pt>
                <c:pt idx="266">
                  <c:v>5.049124994796645</c:v>
                </c:pt>
                <c:pt idx="267">
                  <c:v>5.0505797360119464</c:v>
                </c:pt>
                <c:pt idx="268">
                  <c:v>5.0520348963636383</c:v>
                </c:pt>
                <c:pt idx="269">
                  <c:v>5.0534904759724837</c:v>
                </c:pt>
                <c:pt idx="270">
                  <c:v>5.0549464749592659</c:v>
                </c:pt>
                <c:pt idx="271">
                  <c:v>5.056402893444818</c:v>
                </c:pt>
                <c:pt idx="272">
                  <c:v>5.0578597315500096</c:v>
                </c:pt>
                <c:pt idx="273">
                  <c:v>5.0593169893957377</c:v>
                </c:pt>
                <c:pt idx="274">
                  <c:v>5.0607746671029306</c:v>
                </c:pt>
                <c:pt idx="275">
                  <c:v>5.0622327647925749</c:v>
                </c:pt>
                <c:pt idx="276">
                  <c:v>5.063691282585661</c:v>
                </c:pt>
                <c:pt idx="277">
                  <c:v>5.0651502206032246</c:v>
                </c:pt>
                <c:pt idx="278">
                  <c:v>5.0666095789663554</c:v>
                </c:pt>
                <c:pt idx="279">
                  <c:v>5.0680693577961504</c:v>
                </c:pt>
                <c:pt idx="280">
                  <c:v>5.0695295572137544</c:v>
                </c:pt>
                <c:pt idx="281">
                  <c:v>5.0709901773403514</c:v>
                </c:pt>
                <c:pt idx="282">
                  <c:v>5.0724512182971484</c:v>
                </c:pt>
                <c:pt idx="283">
                  <c:v>5.0739126802054004</c:v>
                </c:pt>
                <c:pt idx="284">
                  <c:v>5.0753745631863856</c:v>
                </c:pt>
                <c:pt idx="285">
                  <c:v>5.0768368673614246</c:v>
                </c:pt>
                <c:pt idx="286">
                  <c:v>5.0782995928518799</c:v>
                </c:pt>
                <c:pt idx="287">
                  <c:v>5.0797627397791203</c:v>
                </c:pt>
                <c:pt idx="288">
                  <c:v>5.0812263082645801</c:v>
                </c:pt>
                <c:pt idx="289">
                  <c:v>5.0826902984297124</c:v>
                </c:pt>
                <c:pt idx="290">
                  <c:v>5.0841547103960147</c:v>
                </c:pt>
                <c:pt idx="291">
                  <c:v>5.0856195442850272</c:v>
                </c:pt>
                <c:pt idx="292">
                  <c:v>5.0870848002182871</c:v>
                </c:pt>
                <c:pt idx="293">
                  <c:v>5.0885504783174209</c:v>
                </c:pt>
                <c:pt idx="294">
                  <c:v>5.0900165787040432</c:v>
                </c:pt>
                <c:pt idx="295">
                  <c:v>5.0914831014998327</c:v>
                </c:pt>
                <c:pt idx="296">
                  <c:v>5.0929500468264726</c:v>
                </c:pt>
                <c:pt idx="297">
                  <c:v>5.0944174148057346</c:v>
                </c:pt>
                <c:pt idx="298">
                  <c:v>5.0958852055593686</c:v>
                </c:pt>
                <c:pt idx="299">
                  <c:v>5.0973534192091874</c:v>
                </c:pt>
                <c:pt idx="300">
                  <c:v>5.0988220558770374</c:v>
                </c:pt>
                <c:pt idx="301">
                  <c:v>5.1002911156847928</c:v>
                </c:pt>
                <c:pt idx="302">
                  <c:v>5.1017605987543799</c:v>
                </c:pt>
                <c:pt idx="303">
                  <c:v>5.103230505207728</c:v>
                </c:pt>
                <c:pt idx="304">
                  <c:v>5.1047008351668346</c:v>
                </c:pt>
                <c:pt idx="305">
                  <c:v>5.1061715887537211</c:v>
                </c:pt>
                <c:pt idx="306">
                  <c:v>5.1076427660904384</c:v>
                </c:pt>
                <c:pt idx="307">
                  <c:v>5.1091143672990649</c:v>
                </c:pt>
                <c:pt idx="308">
                  <c:v>5.1105863925017481</c:v>
                </c:pt>
                <c:pt idx="309">
                  <c:v>5.1120588418206374</c:v>
                </c:pt>
                <c:pt idx="310">
                  <c:v>5.1135317153779258</c:v>
                </c:pt>
                <c:pt idx="311">
                  <c:v>5.1150050132958391</c:v>
                </c:pt>
                <c:pt idx="312">
                  <c:v>5.1164787356966599</c:v>
                </c:pt>
                <c:pt idx="313">
                  <c:v>5.1179528827026699</c:v>
                </c:pt>
                <c:pt idx="314">
                  <c:v>5.1194274544362148</c:v>
                </c:pt>
                <c:pt idx="315">
                  <c:v>5.120902451019667</c:v>
                </c:pt>
                <c:pt idx="316">
                  <c:v>5.1223778725754201</c:v>
                </c:pt>
                <c:pt idx="317">
                  <c:v>5.1238537192259379</c:v>
                </c:pt>
                <c:pt idx="318">
                  <c:v>5.125329991093694</c:v>
                </c:pt>
                <c:pt idx="319">
                  <c:v>5.1268066883011869</c:v>
                </c:pt>
                <c:pt idx="320">
                  <c:v>5.1282838109709674</c:v>
                </c:pt>
                <c:pt idx="321">
                  <c:v>5.1297613592256264</c:v>
                </c:pt>
                <c:pt idx="322">
                  <c:v>5.131239333187775</c:v>
                </c:pt>
                <c:pt idx="323">
                  <c:v>5.1327177329800726</c:v>
                </c:pt>
                <c:pt idx="324">
                  <c:v>5.1341965587251961</c:v>
                </c:pt>
                <c:pt idx="325">
                  <c:v>5.1356758105458962</c:v>
                </c:pt>
                <c:pt idx="326">
                  <c:v>5.1371554885649164</c:v>
                </c:pt>
                <c:pt idx="327">
                  <c:v>5.1386355929050458</c:v>
                </c:pt>
                <c:pt idx="328">
                  <c:v>5.1401161236891211</c:v>
                </c:pt>
                <c:pt idx="329">
                  <c:v>5.1415970810400102</c:v>
                </c:pt>
                <c:pt idx="330">
                  <c:v>5.1430784650806096</c:v>
                </c:pt>
                <c:pt idx="331">
                  <c:v>5.1445602759338609</c:v>
                </c:pt>
                <c:pt idx="332">
                  <c:v>5.1460425137227324</c:v>
                </c:pt>
                <c:pt idx="333">
                  <c:v>5.1475251785702296</c:v>
                </c:pt>
                <c:pt idx="334">
                  <c:v>5.1490082705994054</c:v>
                </c:pt>
                <c:pt idx="335">
                  <c:v>5.1504917899333371</c:v>
                </c:pt>
                <c:pt idx="336">
                  <c:v>5.1519757366951273</c:v>
                </c:pt>
                <c:pt idx="337">
                  <c:v>5.1534601110079388</c:v>
                </c:pt>
                <c:pt idx="338">
                  <c:v>5.1549449129949387</c:v>
                </c:pt>
                <c:pt idx="339">
                  <c:v>5.1564301427793726</c:v>
                </c:pt>
                <c:pt idx="340">
                  <c:v>5.1579158004844672</c:v>
                </c:pt>
                <c:pt idx="341">
                  <c:v>5.1594018862335496</c:v>
                </c:pt>
                <c:pt idx="342">
                  <c:v>5.1608884001499078</c:v>
                </c:pt>
                <c:pt idx="343">
                  <c:v>5.1623753423569303</c:v>
                </c:pt>
                <c:pt idx="344">
                  <c:v>5.1638627129780161</c:v>
                </c:pt>
                <c:pt idx="345">
                  <c:v>5.165350512136575</c:v>
                </c:pt>
                <c:pt idx="346">
                  <c:v>5.1668387399561064</c:v>
                </c:pt>
                <c:pt idx="347">
                  <c:v>5.1683273965600884</c:v>
                </c:pt>
                <c:pt idx="348">
                  <c:v>5.1698164820720844</c:v>
                </c:pt>
                <c:pt idx="349">
                  <c:v>5.1713059966156507</c:v>
                </c:pt>
                <c:pt idx="350">
                  <c:v>5.1727959403144066</c:v>
                </c:pt>
                <c:pt idx="351">
                  <c:v>5.1742863132920043</c:v>
                </c:pt>
                <c:pt idx="352">
                  <c:v>5.17577711567212</c:v>
                </c:pt>
                <c:pt idx="353">
                  <c:v>5.1772683475784751</c:v>
                </c:pt>
                <c:pt idx="354">
                  <c:v>5.1787600091348196</c:v>
                </c:pt>
                <c:pt idx="355">
                  <c:v>5.1802521004649478</c:v>
                </c:pt>
                <c:pt idx="356">
                  <c:v>5.181744621692685</c:v>
                </c:pt>
                <c:pt idx="357">
                  <c:v>5.1832375729418887</c:v>
                </c:pt>
                <c:pt idx="358">
                  <c:v>5.1847309543364473</c:v>
                </c:pt>
                <c:pt idx="359">
                  <c:v>5.1862247660003238</c:v>
                </c:pt>
              </c:numCache>
            </c:numRef>
          </c:val>
          <c:smooth val="0"/>
          <c:extLst xmlns:c16r2="http://schemas.microsoft.com/office/drawing/2015/06/chart">
            <c:ext xmlns:c16="http://schemas.microsoft.com/office/drawing/2014/chart" uri="{C3380CC4-5D6E-409C-BE32-E72D297353CC}">
              <c16:uniqueId val="{00000001-D197-4DE7-8C59-ED12AEA01CE2}"/>
            </c:ext>
          </c:extLst>
        </c:ser>
        <c:ser>
          <c:idx val="1"/>
          <c:order val="1"/>
          <c:tx>
            <c:strRef>
              <c:f>Sheet1!$C$3</c:f>
              <c:strCache>
                <c:ptCount val="1"/>
                <c:pt idx="0">
                  <c:v>Male</c:v>
                </c:pt>
              </c:strCache>
            </c:strRef>
          </c:tx>
          <c:spPr>
            <a:ln w="28575" cap="rnd">
              <a:solidFill>
                <a:schemeClr val="accent2"/>
              </a:solidFill>
              <a:round/>
            </a:ln>
            <a:effectLst/>
          </c:spPr>
          <c:marker>
            <c:symbol val="none"/>
          </c:marker>
          <c:dLbls>
            <c:dLbl>
              <c:idx val="359"/>
              <c:layout>
                <c:manualLayout>
                  <c:x val="0"/>
                  <c:y val="5.1388888888888901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197-4DE7-8C59-ED12AEA01CE2}"/>
                </c:ex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Sheet1!$A$4:$A$363</c:f>
              <c:numCache>
                <c:formatCode>m/d/yyyy</c:formatCode>
                <c:ptCount val="360"/>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pt idx="56">
                  <c:v>45536</c:v>
                </c:pt>
                <c:pt idx="57">
                  <c:v>45566</c:v>
                </c:pt>
                <c:pt idx="58">
                  <c:v>45597</c:v>
                </c:pt>
                <c:pt idx="59">
                  <c:v>45627</c:v>
                </c:pt>
                <c:pt idx="60">
                  <c:v>45658</c:v>
                </c:pt>
                <c:pt idx="61">
                  <c:v>45689</c:v>
                </c:pt>
                <c:pt idx="62">
                  <c:v>45717</c:v>
                </c:pt>
                <c:pt idx="63">
                  <c:v>45748</c:v>
                </c:pt>
                <c:pt idx="64">
                  <c:v>45778</c:v>
                </c:pt>
                <c:pt idx="65">
                  <c:v>45809</c:v>
                </c:pt>
                <c:pt idx="66">
                  <c:v>45839</c:v>
                </c:pt>
                <c:pt idx="67">
                  <c:v>45870</c:v>
                </c:pt>
                <c:pt idx="68">
                  <c:v>45901</c:v>
                </c:pt>
                <c:pt idx="69">
                  <c:v>45931</c:v>
                </c:pt>
                <c:pt idx="70">
                  <c:v>45962</c:v>
                </c:pt>
                <c:pt idx="71">
                  <c:v>45992</c:v>
                </c:pt>
                <c:pt idx="72">
                  <c:v>46023</c:v>
                </c:pt>
                <c:pt idx="73">
                  <c:v>46054</c:v>
                </c:pt>
                <c:pt idx="74">
                  <c:v>46082</c:v>
                </c:pt>
                <c:pt idx="75">
                  <c:v>46113</c:v>
                </c:pt>
                <c:pt idx="76">
                  <c:v>46143</c:v>
                </c:pt>
                <c:pt idx="77">
                  <c:v>46174</c:v>
                </c:pt>
                <c:pt idx="78">
                  <c:v>46204</c:v>
                </c:pt>
                <c:pt idx="79">
                  <c:v>46235</c:v>
                </c:pt>
                <c:pt idx="80">
                  <c:v>46266</c:v>
                </c:pt>
                <c:pt idx="81">
                  <c:v>46296</c:v>
                </c:pt>
                <c:pt idx="82">
                  <c:v>46327</c:v>
                </c:pt>
                <c:pt idx="83">
                  <c:v>46357</c:v>
                </c:pt>
                <c:pt idx="84">
                  <c:v>46388</c:v>
                </c:pt>
                <c:pt idx="85">
                  <c:v>46419</c:v>
                </c:pt>
                <c:pt idx="86">
                  <c:v>46447</c:v>
                </c:pt>
                <c:pt idx="87">
                  <c:v>46478</c:v>
                </c:pt>
                <c:pt idx="88">
                  <c:v>46508</c:v>
                </c:pt>
                <c:pt idx="89">
                  <c:v>46539</c:v>
                </c:pt>
                <c:pt idx="90">
                  <c:v>46569</c:v>
                </c:pt>
                <c:pt idx="91">
                  <c:v>46600</c:v>
                </c:pt>
                <c:pt idx="92">
                  <c:v>46631</c:v>
                </c:pt>
                <c:pt idx="93">
                  <c:v>46661</c:v>
                </c:pt>
                <c:pt idx="94">
                  <c:v>46692</c:v>
                </c:pt>
                <c:pt idx="95">
                  <c:v>46722</c:v>
                </c:pt>
                <c:pt idx="96">
                  <c:v>46753</c:v>
                </c:pt>
                <c:pt idx="97">
                  <c:v>46784</c:v>
                </c:pt>
                <c:pt idx="98">
                  <c:v>46813</c:v>
                </c:pt>
                <c:pt idx="99">
                  <c:v>46844</c:v>
                </c:pt>
                <c:pt idx="100">
                  <c:v>46874</c:v>
                </c:pt>
                <c:pt idx="101">
                  <c:v>46905</c:v>
                </c:pt>
                <c:pt idx="102">
                  <c:v>46935</c:v>
                </c:pt>
                <c:pt idx="103">
                  <c:v>46966</c:v>
                </c:pt>
                <c:pt idx="104">
                  <c:v>46997</c:v>
                </c:pt>
                <c:pt idx="105">
                  <c:v>47027</c:v>
                </c:pt>
                <c:pt idx="106">
                  <c:v>47058</c:v>
                </c:pt>
                <c:pt idx="107">
                  <c:v>47088</c:v>
                </c:pt>
                <c:pt idx="108">
                  <c:v>47119</c:v>
                </c:pt>
                <c:pt idx="109">
                  <c:v>47150</c:v>
                </c:pt>
                <c:pt idx="110">
                  <c:v>47178</c:v>
                </c:pt>
                <c:pt idx="111">
                  <c:v>47209</c:v>
                </c:pt>
                <c:pt idx="112">
                  <c:v>47239</c:v>
                </c:pt>
                <c:pt idx="113">
                  <c:v>47270</c:v>
                </c:pt>
                <c:pt idx="114">
                  <c:v>47300</c:v>
                </c:pt>
                <c:pt idx="115">
                  <c:v>47331</c:v>
                </c:pt>
                <c:pt idx="116">
                  <c:v>47362</c:v>
                </c:pt>
                <c:pt idx="117">
                  <c:v>47392</c:v>
                </c:pt>
                <c:pt idx="118">
                  <c:v>47423</c:v>
                </c:pt>
                <c:pt idx="119">
                  <c:v>47453</c:v>
                </c:pt>
                <c:pt idx="120">
                  <c:v>47484</c:v>
                </c:pt>
                <c:pt idx="121">
                  <c:v>47515</c:v>
                </c:pt>
                <c:pt idx="122">
                  <c:v>47543</c:v>
                </c:pt>
                <c:pt idx="123">
                  <c:v>47574</c:v>
                </c:pt>
                <c:pt idx="124">
                  <c:v>47604</c:v>
                </c:pt>
                <c:pt idx="125">
                  <c:v>47635</c:v>
                </c:pt>
                <c:pt idx="126">
                  <c:v>47665</c:v>
                </c:pt>
                <c:pt idx="127">
                  <c:v>47696</c:v>
                </c:pt>
                <c:pt idx="128">
                  <c:v>47727</c:v>
                </c:pt>
                <c:pt idx="129">
                  <c:v>47757</c:v>
                </c:pt>
                <c:pt idx="130">
                  <c:v>47788</c:v>
                </c:pt>
                <c:pt idx="131">
                  <c:v>47818</c:v>
                </c:pt>
                <c:pt idx="132">
                  <c:v>47849</c:v>
                </c:pt>
                <c:pt idx="133">
                  <c:v>47880</c:v>
                </c:pt>
                <c:pt idx="134">
                  <c:v>47908</c:v>
                </c:pt>
                <c:pt idx="135">
                  <c:v>47939</c:v>
                </c:pt>
                <c:pt idx="136">
                  <c:v>47969</c:v>
                </c:pt>
                <c:pt idx="137">
                  <c:v>48000</c:v>
                </c:pt>
                <c:pt idx="138">
                  <c:v>48030</c:v>
                </c:pt>
                <c:pt idx="139">
                  <c:v>48061</c:v>
                </c:pt>
                <c:pt idx="140">
                  <c:v>48092</c:v>
                </c:pt>
                <c:pt idx="141">
                  <c:v>48122</c:v>
                </c:pt>
                <c:pt idx="142">
                  <c:v>48153</c:v>
                </c:pt>
                <c:pt idx="143">
                  <c:v>48183</c:v>
                </c:pt>
                <c:pt idx="144">
                  <c:v>48214</c:v>
                </c:pt>
                <c:pt idx="145">
                  <c:v>48245</c:v>
                </c:pt>
                <c:pt idx="146">
                  <c:v>48274</c:v>
                </c:pt>
                <c:pt idx="147">
                  <c:v>48305</c:v>
                </c:pt>
                <c:pt idx="148">
                  <c:v>48335</c:v>
                </c:pt>
                <c:pt idx="149">
                  <c:v>48366</c:v>
                </c:pt>
                <c:pt idx="150">
                  <c:v>48396</c:v>
                </c:pt>
                <c:pt idx="151">
                  <c:v>48427</c:v>
                </c:pt>
                <c:pt idx="152">
                  <c:v>48458</c:v>
                </c:pt>
                <c:pt idx="153">
                  <c:v>48488</c:v>
                </c:pt>
                <c:pt idx="154">
                  <c:v>48519</c:v>
                </c:pt>
                <c:pt idx="155">
                  <c:v>48549</c:v>
                </c:pt>
                <c:pt idx="156">
                  <c:v>48580</c:v>
                </c:pt>
                <c:pt idx="157">
                  <c:v>48611</c:v>
                </c:pt>
                <c:pt idx="158">
                  <c:v>48639</c:v>
                </c:pt>
                <c:pt idx="159">
                  <c:v>48670</c:v>
                </c:pt>
                <c:pt idx="160">
                  <c:v>48700</c:v>
                </c:pt>
                <c:pt idx="161">
                  <c:v>48731</c:v>
                </c:pt>
                <c:pt idx="162">
                  <c:v>48761</c:v>
                </c:pt>
                <c:pt idx="163">
                  <c:v>48792</c:v>
                </c:pt>
                <c:pt idx="164">
                  <c:v>48823</c:v>
                </c:pt>
                <c:pt idx="165">
                  <c:v>48853</c:v>
                </c:pt>
                <c:pt idx="166">
                  <c:v>48884</c:v>
                </c:pt>
                <c:pt idx="167">
                  <c:v>48914</c:v>
                </c:pt>
                <c:pt idx="168">
                  <c:v>48945</c:v>
                </c:pt>
                <c:pt idx="169">
                  <c:v>48976</c:v>
                </c:pt>
                <c:pt idx="170">
                  <c:v>49004</c:v>
                </c:pt>
                <c:pt idx="171">
                  <c:v>49035</c:v>
                </c:pt>
                <c:pt idx="172">
                  <c:v>49065</c:v>
                </c:pt>
                <c:pt idx="173">
                  <c:v>49096</c:v>
                </c:pt>
                <c:pt idx="174">
                  <c:v>49126</c:v>
                </c:pt>
                <c:pt idx="175">
                  <c:v>49157</c:v>
                </c:pt>
                <c:pt idx="176">
                  <c:v>49188</c:v>
                </c:pt>
                <c:pt idx="177">
                  <c:v>49218</c:v>
                </c:pt>
                <c:pt idx="178">
                  <c:v>49249</c:v>
                </c:pt>
                <c:pt idx="179">
                  <c:v>49279</c:v>
                </c:pt>
                <c:pt idx="180">
                  <c:v>49310</c:v>
                </c:pt>
                <c:pt idx="181">
                  <c:v>49341</c:v>
                </c:pt>
                <c:pt idx="182">
                  <c:v>49369</c:v>
                </c:pt>
                <c:pt idx="183">
                  <c:v>49400</c:v>
                </c:pt>
                <c:pt idx="184">
                  <c:v>49430</c:v>
                </c:pt>
                <c:pt idx="185">
                  <c:v>49461</c:v>
                </c:pt>
                <c:pt idx="186">
                  <c:v>49491</c:v>
                </c:pt>
                <c:pt idx="187">
                  <c:v>49522</c:v>
                </c:pt>
                <c:pt idx="188">
                  <c:v>49553</c:v>
                </c:pt>
                <c:pt idx="189">
                  <c:v>49583</c:v>
                </c:pt>
                <c:pt idx="190">
                  <c:v>49614</c:v>
                </c:pt>
                <c:pt idx="191">
                  <c:v>49644</c:v>
                </c:pt>
                <c:pt idx="192">
                  <c:v>49675</c:v>
                </c:pt>
                <c:pt idx="193">
                  <c:v>49706</c:v>
                </c:pt>
                <c:pt idx="194">
                  <c:v>49735</c:v>
                </c:pt>
                <c:pt idx="195">
                  <c:v>49766</c:v>
                </c:pt>
                <c:pt idx="196">
                  <c:v>49796</c:v>
                </c:pt>
                <c:pt idx="197">
                  <c:v>49827</c:v>
                </c:pt>
                <c:pt idx="198">
                  <c:v>49857</c:v>
                </c:pt>
                <c:pt idx="199">
                  <c:v>49888</c:v>
                </c:pt>
                <c:pt idx="200">
                  <c:v>49919</c:v>
                </c:pt>
                <c:pt idx="201">
                  <c:v>49949</c:v>
                </c:pt>
                <c:pt idx="202">
                  <c:v>49980</c:v>
                </c:pt>
                <c:pt idx="203">
                  <c:v>50010</c:v>
                </c:pt>
                <c:pt idx="204">
                  <c:v>50041</c:v>
                </c:pt>
                <c:pt idx="205">
                  <c:v>50072</c:v>
                </c:pt>
                <c:pt idx="206">
                  <c:v>50100</c:v>
                </c:pt>
                <c:pt idx="207">
                  <c:v>50131</c:v>
                </c:pt>
                <c:pt idx="208">
                  <c:v>50161</c:v>
                </c:pt>
                <c:pt idx="209">
                  <c:v>50192</c:v>
                </c:pt>
                <c:pt idx="210">
                  <c:v>50222</c:v>
                </c:pt>
                <c:pt idx="211">
                  <c:v>50253</c:v>
                </c:pt>
                <c:pt idx="212">
                  <c:v>50284</c:v>
                </c:pt>
                <c:pt idx="213">
                  <c:v>50314</c:v>
                </c:pt>
                <c:pt idx="214">
                  <c:v>50345</c:v>
                </c:pt>
                <c:pt idx="215">
                  <c:v>50375</c:v>
                </c:pt>
                <c:pt idx="216">
                  <c:v>50406</c:v>
                </c:pt>
                <c:pt idx="217">
                  <c:v>50437</c:v>
                </c:pt>
                <c:pt idx="218">
                  <c:v>50465</c:v>
                </c:pt>
                <c:pt idx="219">
                  <c:v>50496</c:v>
                </c:pt>
                <c:pt idx="220">
                  <c:v>50526</c:v>
                </c:pt>
                <c:pt idx="221">
                  <c:v>50557</c:v>
                </c:pt>
                <c:pt idx="222">
                  <c:v>50587</c:v>
                </c:pt>
                <c:pt idx="223">
                  <c:v>50618</c:v>
                </c:pt>
                <c:pt idx="224">
                  <c:v>50649</c:v>
                </c:pt>
                <c:pt idx="225">
                  <c:v>50679</c:v>
                </c:pt>
                <c:pt idx="226">
                  <c:v>50710</c:v>
                </c:pt>
                <c:pt idx="227">
                  <c:v>50740</c:v>
                </c:pt>
                <c:pt idx="228">
                  <c:v>50771</c:v>
                </c:pt>
                <c:pt idx="229">
                  <c:v>50802</c:v>
                </c:pt>
                <c:pt idx="230">
                  <c:v>50830</c:v>
                </c:pt>
                <c:pt idx="231">
                  <c:v>50861</c:v>
                </c:pt>
                <c:pt idx="232">
                  <c:v>50891</c:v>
                </c:pt>
                <c:pt idx="233">
                  <c:v>50922</c:v>
                </c:pt>
                <c:pt idx="234">
                  <c:v>50952</c:v>
                </c:pt>
                <c:pt idx="235">
                  <c:v>50983</c:v>
                </c:pt>
                <c:pt idx="236">
                  <c:v>51014</c:v>
                </c:pt>
                <c:pt idx="237">
                  <c:v>51044</c:v>
                </c:pt>
                <c:pt idx="238">
                  <c:v>51075</c:v>
                </c:pt>
                <c:pt idx="239">
                  <c:v>51105</c:v>
                </c:pt>
                <c:pt idx="240">
                  <c:v>51136</c:v>
                </c:pt>
                <c:pt idx="241">
                  <c:v>51167</c:v>
                </c:pt>
                <c:pt idx="242">
                  <c:v>51196</c:v>
                </c:pt>
                <c:pt idx="243">
                  <c:v>51227</c:v>
                </c:pt>
                <c:pt idx="244">
                  <c:v>51257</c:v>
                </c:pt>
                <c:pt idx="245">
                  <c:v>51288</c:v>
                </c:pt>
                <c:pt idx="246">
                  <c:v>51318</c:v>
                </c:pt>
                <c:pt idx="247">
                  <c:v>51349</c:v>
                </c:pt>
                <c:pt idx="248">
                  <c:v>51380</c:v>
                </c:pt>
                <c:pt idx="249">
                  <c:v>51410</c:v>
                </c:pt>
                <c:pt idx="250">
                  <c:v>51441</c:v>
                </c:pt>
                <c:pt idx="251">
                  <c:v>51471</c:v>
                </c:pt>
                <c:pt idx="252">
                  <c:v>51502</c:v>
                </c:pt>
                <c:pt idx="253">
                  <c:v>51533</c:v>
                </c:pt>
                <c:pt idx="254">
                  <c:v>51561</c:v>
                </c:pt>
                <c:pt idx="255">
                  <c:v>51592</c:v>
                </c:pt>
                <c:pt idx="256">
                  <c:v>51622</c:v>
                </c:pt>
                <c:pt idx="257">
                  <c:v>51653</c:v>
                </c:pt>
                <c:pt idx="258">
                  <c:v>51683</c:v>
                </c:pt>
                <c:pt idx="259">
                  <c:v>51714</c:v>
                </c:pt>
                <c:pt idx="260">
                  <c:v>51745</c:v>
                </c:pt>
                <c:pt idx="261">
                  <c:v>51775</c:v>
                </c:pt>
                <c:pt idx="262">
                  <c:v>51806</c:v>
                </c:pt>
                <c:pt idx="263">
                  <c:v>51836</c:v>
                </c:pt>
                <c:pt idx="264">
                  <c:v>51867</c:v>
                </c:pt>
                <c:pt idx="265">
                  <c:v>51898</c:v>
                </c:pt>
                <c:pt idx="266">
                  <c:v>51926</c:v>
                </c:pt>
                <c:pt idx="267">
                  <c:v>51957</c:v>
                </c:pt>
                <c:pt idx="268">
                  <c:v>51987</c:v>
                </c:pt>
                <c:pt idx="269">
                  <c:v>52018</c:v>
                </c:pt>
                <c:pt idx="270">
                  <c:v>52048</c:v>
                </c:pt>
                <c:pt idx="271">
                  <c:v>52079</c:v>
                </c:pt>
                <c:pt idx="272">
                  <c:v>52110</c:v>
                </c:pt>
                <c:pt idx="273">
                  <c:v>52140</c:v>
                </c:pt>
                <c:pt idx="274">
                  <c:v>52171</c:v>
                </c:pt>
                <c:pt idx="275">
                  <c:v>52201</c:v>
                </c:pt>
                <c:pt idx="276">
                  <c:v>52232</c:v>
                </c:pt>
                <c:pt idx="277">
                  <c:v>52263</c:v>
                </c:pt>
                <c:pt idx="278">
                  <c:v>52291</c:v>
                </c:pt>
                <c:pt idx="279">
                  <c:v>52322</c:v>
                </c:pt>
                <c:pt idx="280">
                  <c:v>52352</c:v>
                </c:pt>
                <c:pt idx="281">
                  <c:v>52383</c:v>
                </c:pt>
                <c:pt idx="282">
                  <c:v>52413</c:v>
                </c:pt>
                <c:pt idx="283">
                  <c:v>52444</c:v>
                </c:pt>
                <c:pt idx="284">
                  <c:v>52475</c:v>
                </c:pt>
                <c:pt idx="285">
                  <c:v>52505</c:v>
                </c:pt>
                <c:pt idx="286">
                  <c:v>52536</c:v>
                </c:pt>
                <c:pt idx="287">
                  <c:v>52566</c:v>
                </c:pt>
                <c:pt idx="288">
                  <c:v>52597</c:v>
                </c:pt>
                <c:pt idx="289">
                  <c:v>52628</c:v>
                </c:pt>
                <c:pt idx="290">
                  <c:v>52657</c:v>
                </c:pt>
                <c:pt idx="291">
                  <c:v>52688</c:v>
                </c:pt>
                <c:pt idx="292">
                  <c:v>52718</c:v>
                </c:pt>
                <c:pt idx="293">
                  <c:v>52749</c:v>
                </c:pt>
                <c:pt idx="294">
                  <c:v>52779</c:v>
                </c:pt>
                <c:pt idx="295">
                  <c:v>52810</c:v>
                </c:pt>
                <c:pt idx="296">
                  <c:v>52841</c:v>
                </c:pt>
                <c:pt idx="297">
                  <c:v>52871</c:v>
                </c:pt>
                <c:pt idx="298">
                  <c:v>52902</c:v>
                </c:pt>
                <c:pt idx="299">
                  <c:v>52932</c:v>
                </c:pt>
                <c:pt idx="300">
                  <c:v>52963</c:v>
                </c:pt>
                <c:pt idx="301">
                  <c:v>52994</c:v>
                </c:pt>
                <c:pt idx="302">
                  <c:v>53022</c:v>
                </c:pt>
                <c:pt idx="303">
                  <c:v>53053</c:v>
                </c:pt>
                <c:pt idx="304">
                  <c:v>53083</c:v>
                </c:pt>
                <c:pt idx="305">
                  <c:v>53114</c:v>
                </c:pt>
                <c:pt idx="306">
                  <c:v>53144</c:v>
                </c:pt>
                <c:pt idx="307">
                  <c:v>53175</c:v>
                </c:pt>
                <c:pt idx="308">
                  <c:v>53206</c:v>
                </c:pt>
                <c:pt idx="309">
                  <c:v>53236</c:v>
                </c:pt>
                <c:pt idx="310">
                  <c:v>53267</c:v>
                </c:pt>
                <c:pt idx="311">
                  <c:v>53297</c:v>
                </c:pt>
                <c:pt idx="312">
                  <c:v>53328</c:v>
                </c:pt>
                <c:pt idx="313">
                  <c:v>53359</c:v>
                </c:pt>
                <c:pt idx="314">
                  <c:v>53387</c:v>
                </c:pt>
                <c:pt idx="315">
                  <c:v>53418</c:v>
                </c:pt>
                <c:pt idx="316">
                  <c:v>53448</c:v>
                </c:pt>
                <c:pt idx="317">
                  <c:v>53479</c:v>
                </c:pt>
                <c:pt idx="318">
                  <c:v>53509</c:v>
                </c:pt>
                <c:pt idx="319">
                  <c:v>53540</c:v>
                </c:pt>
                <c:pt idx="320">
                  <c:v>53571</c:v>
                </c:pt>
                <c:pt idx="321">
                  <c:v>53601</c:v>
                </c:pt>
                <c:pt idx="322">
                  <c:v>53632</c:v>
                </c:pt>
                <c:pt idx="323">
                  <c:v>53662</c:v>
                </c:pt>
                <c:pt idx="324">
                  <c:v>53693</c:v>
                </c:pt>
                <c:pt idx="325">
                  <c:v>53724</c:v>
                </c:pt>
                <c:pt idx="326">
                  <c:v>53752</c:v>
                </c:pt>
                <c:pt idx="327">
                  <c:v>53783</c:v>
                </c:pt>
                <c:pt idx="328">
                  <c:v>53813</c:v>
                </c:pt>
                <c:pt idx="329">
                  <c:v>53844</c:v>
                </c:pt>
                <c:pt idx="330">
                  <c:v>53874</c:v>
                </c:pt>
                <c:pt idx="331">
                  <c:v>53905</c:v>
                </c:pt>
                <c:pt idx="332">
                  <c:v>53936</c:v>
                </c:pt>
                <c:pt idx="333">
                  <c:v>53966</c:v>
                </c:pt>
                <c:pt idx="334">
                  <c:v>53997</c:v>
                </c:pt>
                <c:pt idx="335">
                  <c:v>54027</c:v>
                </c:pt>
                <c:pt idx="336">
                  <c:v>54058</c:v>
                </c:pt>
                <c:pt idx="337">
                  <c:v>54089</c:v>
                </c:pt>
                <c:pt idx="338">
                  <c:v>54118</c:v>
                </c:pt>
                <c:pt idx="339">
                  <c:v>54149</c:v>
                </c:pt>
                <c:pt idx="340">
                  <c:v>54179</c:v>
                </c:pt>
                <c:pt idx="341">
                  <c:v>54210</c:v>
                </c:pt>
                <c:pt idx="342">
                  <c:v>54240</c:v>
                </c:pt>
                <c:pt idx="343">
                  <c:v>54271</c:v>
                </c:pt>
                <c:pt idx="344">
                  <c:v>54302</c:v>
                </c:pt>
                <c:pt idx="345">
                  <c:v>54332</c:v>
                </c:pt>
                <c:pt idx="346">
                  <c:v>54363</c:v>
                </c:pt>
                <c:pt idx="347">
                  <c:v>54393</c:v>
                </c:pt>
                <c:pt idx="348">
                  <c:v>54424</c:v>
                </c:pt>
                <c:pt idx="349">
                  <c:v>54455</c:v>
                </c:pt>
                <c:pt idx="350">
                  <c:v>54483</c:v>
                </c:pt>
                <c:pt idx="351">
                  <c:v>54514</c:v>
                </c:pt>
                <c:pt idx="352">
                  <c:v>54544</c:v>
                </c:pt>
                <c:pt idx="353">
                  <c:v>54575</c:v>
                </c:pt>
                <c:pt idx="354">
                  <c:v>54605</c:v>
                </c:pt>
                <c:pt idx="355">
                  <c:v>54636</c:v>
                </c:pt>
                <c:pt idx="356">
                  <c:v>54667</c:v>
                </c:pt>
                <c:pt idx="357">
                  <c:v>54697</c:v>
                </c:pt>
                <c:pt idx="358">
                  <c:v>54728</c:v>
                </c:pt>
                <c:pt idx="359">
                  <c:v>54758</c:v>
                </c:pt>
              </c:numCache>
            </c:numRef>
          </c:cat>
          <c:val>
            <c:numRef>
              <c:f>Sheet1!$C$4:$C$363</c:f>
              <c:numCache>
                <c:formatCode>0.0</c:formatCode>
                <c:ptCount val="360"/>
                <c:pt idx="0">
                  <c:v>0</c:v>
                </c:pt>
                <c:pt idx="1">
                  <c:v>0</c:v>
                </c:pt>
                <c:pt idx="2">
                  <c:v>0</c:v>
                </c:pt>
                <c:pt idx="3">
                  <c:v>0</c:v>
                </c:pt>
                <c:pt idx="4">
                  <c:v>0</c:v>
                </c:pt>
                <c:pt idx="5">
                  <c:v>0.47431636312871001</c:v>
                </c:pt>
                <c:pt idx="6">
                  <c:v>0.69583156759272102</c:v>
                </c:pt>
                <c:pt idx="7">
                  <c:v>0.99628253264247602</c:v>
                </c:pt>
                <c:pt idx="8">
                  <c:v>1.3926584258795509</c:v>
                </c:pt>
                <c:pt idx="9">
                  <c:v>1.901291227932661</c:v>
                </c:pt>
                <c:pt idx="10">
                  <c:v>2.5361321374861951</c:v>
                </c:pt>
                <c:pt idx="11">
                  <c:v>3.3068381278697778</c:v>
                </c:pt>
                <c:pt idx="12">
                  <c:v>4.2169100046699874</c:v>
                </c:pt>
                <c:pt idx="13">
                  <c:v>5.2621729974517049</c:v>
                </c:pt>
                <c:pt idx="14">
                  <c:v>6.4298913410940841</c:v>
                </c:pt>
                <c:pt idx="15">
                  <c:v>7.6987490324251997</c:v>
                </c:pt>
                <c:pt idx="16">
                  <c:v>9.0398131344100925</c:v>
                </c:pt>
                <c:pt idx="17">
                  <c:v>10.4184418633718</c:v>
                </c:pt>
                <c:pt idx="18">
                  <c:v>11.79693755657285</c:v>
                </c:pt>
                <c:pt idx="19">
                  <c:v>13.13760982514451</c:v>
                </c:pt>
                <c:pt idx="20">
                  <c:v>14.405837820492801</c:v>
                </c:pt>
                <c:pt idx="21">
                  <c:v>15.572720700930549</c:v>
                </c:pt>
                <c:pt idx="22">
                  <c:v>16.616982042467441</c:v>
                </c:pt>
                <c:pt idx="23">
                  <c:v>17.5259289101216</c:v>
                </c:pt>
                <c:pt idx="24">
                  <c:v>18.295428488809279</c:v>
                </c:pt>
                <c:pt idx="25">
                  <c:v>18.92901921959572</c:v>
                </c:pt>
                <c:pt idx="26">
                  <c:v>19.436389009986719</c:v>
                </c:pt>
                <c:pt idx="27">
                  <c:v>19.83151212031937</c:v>
                </c:pt>
                <c:pt idx="28">
                  <c:v>20.130735681434</c:v>
                </c:pt>
                <c:pt idx="29">
                  <c:v>20.35105694819001</c:v>
                </c:pt>
                <c:pt idx="30">
                  <c:v>20.508752518287011</c:v>
                </c:pt>
                <c:pt idx="31">
                  <c:v>20.618432477177318</c:v>
                </c:pt>
                <c:pt idx="32">
                  <c:v>20.69251424825331</c:v>
                </c:pt>
                <c:pt idx="33">
                  <c:v>20.741054633624941</c:v>
                </c:pt>
                <c:pt idx="34">
                  <c:v>20.77184827027811</c:v>
                </c:pt>
                <c:pt idx="35">
                  <c:v>20.79069417884488</c:v>
                </c:pt>
                <c:pt idx="36">
                  <c:v>20.801742897101079</c:v>
                </c:pt>
                <c:pt idx="37">
                  <c:v>20.8078571552394</c:v>
                </c:pt>
                <c:pt idx="38">
                  <c:v>20.810942219994061</c:v>
                </c:pt>
                <c:pt idx="39">
                  <c:v>20.812222951517111</c:v>
                </c:pt>
                <c:pt idx="40">
                  <c:v>20.812460625727901</c:v>
                </c:pt>
                <c:pt idx="41">
                  <c:v>20.81211299073356</c:v>
                </c:pt>
                <c:pt idx="42">
                  <c:v>20.811446482806669</c:v>
                </c:pt>
                <c:pt idx="43">
                  <c:v>20.81061129720112</c:v>
                </c:pt>
                <c:pt idx="44">
                  <c:v>20.80968946854663</c:v>
                </c:pt>
                <c:pt idx="45">
                  <c:v>20.80872442514989</c:v>
                </c:pt>
                <c:pt idx="46">
                  <c:v>20.80773845746112</c:v>
                </c:pt>
                <c:pt idx="47">
                  <c:v>20.806742661146419</c:v>
                </c:pt>
                <c:pt idx="48">
                  <c:v>20.80574239393092</c:v>
                </c:pt>
                <c:pt idx="49">
                  <c:v>20.804740165919089</c:v>
                </c:pt>
                <c:pt idx="50">
                  <c:v>20.803737118329199</c:v>
                </c:pt>
                <c:pt idx="51">
                  <c:v>20.80273375475921</c:v>
                </c:pt>
                <c:pt idx="52">
                  <c:v>20.8017302909346</c:v>
                </c:pt>
                <c:pt idx="53">
                  <c:v>20.800726816573011</c:v>
                </c:pt>
                <c:pt idx="54">
                  <c:v>20.79972336790382</c:v>
                </c:pt>
                <c:pt idx="55">
                  <c:v>20.798719959133191</c:v>
                </c:pt>
                <c:pt idx="56">
                  <c:v>20.797716595670469</c:v>
                </c:pt>
                <c:pt idx="57">
                  <c:v>20.796713279515</c:v>
                </c:pt>
                <c:pt idx="58">
                  <c:v>20.795710011384021</c:v>
                </c:pt>
                <c:pt idx="59">
                  <c:v>20.794706791526149</c:v>
                </c:pt>
                <c:pt idx="60">
                  <c:v>20.79370362002425</c:v>
                </c:pt>
                <c:pt idx="61">
                  <c:v>20.792700496904061</c:v>
                </c:pt>
                <c:pt idx="62">
                  <c:v>20.791697422172241</c:v>
                </c:pt>
                <c:pt idx="63">
                  <c:v>20.79069439582922</c:v>
                </c:pt>
                <c:pt idx="64">
                  <c:v>20.789691417873559</c:v>
                </c:pt>
                <c:pt idx="65">
                  <c:v>20.788688488303109</c:v>
                </c:pt>
                <c:pt idx="66">
                  <c:v>20.787685607115641</c:v>
                </c:pt>
                <c:pt idx="67">
                  <c:v>20.786682774308819</c:v>
                </c:pt>
                <c:pt idx="68">
                  <c:v>20.785679989880329</c:v>
                </c:pt>
                <c:pt idx="69">
                  <c:v>20.78467725382788</c:v>
                </c:pt>
                <c:pt idx="70">
                  <c:v>20.783674566149109</c:v>
                </c:pt>
                <c:pt idx="71">
                  <c:v>20.782671926841662</c:v>
                </c:pt>
                <c:pt idx="72">
                  <c:v>20.781669335903171</c:v>
                </c:pt>
                <c:pt idx="73">
                  <c:v>20.780666793331349</c:v>
                </c:pt>
                <c:pt idx="74">
                  <c:v>20.779664299123919</c:v>
                </c:pt>
                <c:pt idx="75">
                  <c:v>20.778661853278489</c:v>
                </c:pt>
                <c:pt idx="76">
                  <c:v>20.777659455792701</c:v>
                </c:pt>
                <c:pt idx="77">
                  <c:v>20.776657106664231</c:v>
                </c:pt>
                <c:pt idx="78">
                  <c:v>20.775654805890792</c:v>
                </c:pt>
                <c:pt idx="79">
                  <c:v>20.774652553470009</c:v>
                </c:pt>
                <c:pt idx="80">
                  <c:v>20.77365034939956</c:v>
                </c:pt>
                <c:pt idx="81">
                  <c:v>20.772648193677121</c:v>
                </c:pt>
                <c:pt idx="82">
                  <c:v>20.77164608630029</c:v>
                </c:pt>
                <c:pt idx="83">
                  <c:v>20.770644027266911</c:v>
                </c:pt>
                <c:pt idx="84">
                  <c:v>20.76964201657448</c:v>
                </c:pt>
                <c:pt idx="85">
                  <c:v>20.768640054220722</c:v>
                </c:pt>
                <c:pt idx="86">
                  <c:v>20.76763814020336</c:v>
                </c:pt>
                <c:pt idx="87">
                  <c:v>20.766636274519911</c:v>
                </c:pt>
                <c:pt idx="88">
                  <c:v>20.765634457168218</c:v>
                </c:pt>
                <c:pt idx="89">
                  <c:v>20.764632688145849</c:v>
                </c:pt>
                <c:pt idx="90">
                  <c:v>20.76363096745056</c:v>
                </c:pt>
                <c:pt idx="91">
                  <c:v>20.76262929507984</c:v>
                </c:pt>
                <c:pt idx="92">
                  <c:v>20.761627671031579</c:v>
                </c:pt>
                <c:pt idx="93">
                  <c:v>20.76062609530327</c:v>
                </c:pt>
                <c:pt idx="94">
                  <c:v>20.75962456789274</c:v>
                </c:pt>
                <c:pt idx="95">
                  <c:v>20.75862308879752</c:v>
                </c:pt>
                <c:pt idx="96">
                  <c:v>20.757621658015321</c:v>
                </c:pt>
                <c:pt idx="97">
                  <c:v>20.756620275543771</c:v>
                </c:pt>
                <c:pt idx="98">
                  <c:v>20.7556189413807</c:v>
                </c:pt>
                <c:pt idx="99">
                  <c:v>20.754617655523621</c:v>
                </c:pt>
                <c:pt idx="100">
                  <c:v>20.753616417970239</c:v>
                </c:pt>
                <c:pt idx="101">
                  <c:v>20.752615228718241</c:v>
                </c:pt>
                <c:pt idx="102">
                  <c:v>20.751614087765279</c:v>
                </c:pt>
                <c:pt idx="103">
                  <c:v>20.750612995109019</c:v>
                </c:pt>
                <c:pt idx="104">
                  <c:v>20.749611950747209</c:v>
                </c:pt>
                <c:pt idx="105">
                  <c:v>20.748610954677421</c:v>
                </c:pt>
                <c:pt idx="106">
                  <c:v>20.747610006897371</c:v>
                </c:pt>
                <c:pt idx="107">
                  <c:v>20.746609107404719</c:v>
                </c:pt>
                <c:pt idx="108">
                  <c:v>20.745608256197119</c:v>
                </c:pt>
                <c:pt idx="109">
                  <c:v>20.74460745327227</c:v>
                </c:pt>
                <c:pt idx="110">
                  <c:v>20.74360669862779</c:v>
                </c:pt>
                <c:pt idx="111">
                  <c:v>20.742605992261481</c:v>
                </c:pt>
                <c:pt idx="112">
                  <c:v>20.741605334170881</c:v>
                </c:pt>
                <c:pt idx="113">
                  <c:v>20.740604724353702</c:v>
                </c:pt>
                <c:pt idx="114">
                  <c:v>20.73960416280763</c:v>
                </c:pt>
                <c:pt idx="115">
                  <c:v>20.73860364953028</c:v>
                </c:pt>
                <c:pt idx="116">
                  <c:v>20.737603184519429</c:v>
                </c:pt>
                <c:pt idx="117">
                  <c:v>20.736602767772659</c:v>
                </c:pt>
                <c:pt idx="118">
                  <c:v>20.735602399287661</c:v>
                </c:pt>
                <c:pt idx="119">
                  <c:v>20.734602079062149</c:v>
                </c:pt>
                <c:pt idx="120">
                  <c:v>20.740067894098811</c:v>
                </c:pt>
                <c:pt idx="121">
                  <c:v>20.745535149970159</c:v>
                </c:pt>
                <c:pt idx="122">
                  <c:v>20.75100384705603</c:v>
                </c:pt>
                <c:pt idx="123">
                  <c:v>20.756473985736321</c:v>
                </c:pt>
                <c:pt idx="124">
                  <c:v>20.761945566391049</c:v>
                </c:pt>
                <c:pt idx="125">
                  <c:v>20.767418589400329</c:v>
                </c:pt>
                <c:pt idx="126">
                  <c:v>20.77289305514439</c:v>
                </c:pt>
                <c:pt idx="127">
                  <c:v>20.778368964003551</c:v>
                </c:pt>
                <c:pt idx="128">
                  <c:v>20.783846316358211</c:v>
                </c:pt>
                <c:pt idx="129">
                  <c:v>20.789325112588902</c:v>
                </c:pt>
                <c:pt idx="130">
                  <c:v>20.794805353076249</c:v>
                </c:pt>
                <c:pt idx="131">
                  <c:v>20.800287038200931</c:v>
                </c:pt>
                <c:pt idx="132">
                  <c:v>20.80577016834382</c:v>
                </c:pt>
                <c:pt idx="133">
                  <c:v>20.811254743885801</c:v>
                </c:pt>
                <c:pt idx="134">
                  <c:v>20.816740765207889</c:v>
                </c:pt>
                <c:pt idx="135">
                  <c:v>20.82222823269122</c:v>
                </c:pt>
                <c:pt idx="136">
                  <c:v>20.827717146717031</c:v>
                </c:pt>
                <c:pt idx="137">
                  <c:v>20.8332075076666</c:v>
                </c:pt>
                <c:pt idx="138">
                  <c:v>20.838699315921321</c:v>
                </c:pt>
                <c:pt idx="139">
                  <c:v>20.84419257186287</c:v>
                </c:pt>
                <c:pt idx="140">
                  <c:v>20.849687275872711</c:v>
                </c:pt>
                <c:pt idx="141">
                  <c:v>20.85518342833263</c:v>
                </c:pt>
                <c:pt idx="142">
                  <c:v>20.860681029624441</c:v>
                </c:pt>
                <c:pt idx="143">
                  <c:v>20.86618008013005</c:v>
                </c:pt>
                <c:pt idx="144">
                  <c:v>20.87168058023153</c:v>
                </c:pt>
                <c:pt idx="145">
                  <c:v>20.87718253031094</c:v>
                </c:pt>
                <c:pt idx="146">
                  <c:v>20.882685930750569</c:v>
                </c:pt>
                <c:pt idx="147">
                  <c:v>20.88819078193271</c:v>
                </c:pt>
                <c:pt idx="148">
                  <c:v>20.8936970842398</c:v>
                </c:pt>
                <c:pt idx="149">
                  <c:v>20.89920483805437</c:v>
                </c:pt>
                <c:pt idx="150">
                  <c:v>20.90471404375905</c:v>
                </c:pt>
                <c:pt idx="151">
                  <c:v>20.91022470173656</c:v>
                </c:pt>
                <c:pt idx="152">
                  <c:v>20.91573681236968</c:v>
                </c:pt>
                <c:pt idx="153">
                  <c:v>20.92125037604152</c:v>
                </c:pt>
                <c:pt idx="154">
                  <c:v>20.926765393134929</c:v>
                </c:pt>
                <c:pt idx="155">
                  <c:v>20.932281864033111</c:v>
                </c:pt>
                <c:pt idx="156">
                  <c:v>20.937799789119289</c:v>
                </c:pt>
                <c:pt idx="157">
                  <c:v>20.943319168776821</c:v>
                </c:pt>
                <c:pt idx="158">
                  <c:v>20.94884000338908</c:v>
                </c:pt>
                <c:pt idx="159">
                  <c:v>20.95436229333972</c:v>
                </c:pt>
                <c:pt idx="160">
                  <c:v>20.959886039012289</c:v>
                </c:pt>
                <c:pt idx="161">
                  <c:v>20.96541124079052</c:v>
                </c:pt>
                <c:pt idx="162">
                  <c:v>20.970937899058349</c:v>
                </c:pt>
                <c:pt idx="163">
                  <c:v>20.97646601419963</c:v>
                </c:pt>
                <c:pt idx="164">
                  <c:v>20.98199558659843</c:v>
                </c:pt>
                <c:pt idx="165">
                  <c:v>20.987526616638881</c:v>
                </c:pt>
                <c:pt idx="166">
                  <c:v>20.993059104705271</c:v>
                </c:pt>
                <c:pt idx="167">
                  <c:v>20.99859305118186</c:v>
                </c:pt>
                <c:pt idx="168">
                  <c:v>21.00412845645327</c:v>
                </c:pt>
                <c:pt idx="169">
                  <c:v>21.009665320903881</c:v>
                </c:pt>
                <c:pt idx="170">
                  <c:v>21.015203644918419</c:v>
                </c:pt>
                <c:pt idx="171">
                  <c:v>21.02074342888162</c:v>
                </c:pt>
                <c:pt idx="172">
                  <c:v>21.026284673178321</c:v>
                </c:pt>
                <c:pt idx="173">
                  <c:v>21.03182737819354</c:v>
                </c:pt>
                <c:pt idx="174">
                  <c:v>21.037371544312279</c:v>
                </c:pt>
                <c:pt idx="175">
                  <c:v>21.042917171919701</c:v>
                </c:pt>
                <c:pt idx="176">
                  <c:v>21.04846426140109</c:v>
                </c:pt>
                <c:pt idx="177">
                  <c:v>21.054012813141789</c:v>
                </c:pt>
                <c:pt idx="178">
                  <c:v>21.05956282752728</c:v>
                </c:pt>
                <c:pt idx="179">
                  <c:v>21.065114304943119</c:v>
                </c:pt>
                <c:pt idx="180">
                  <c:v>21.07066724577497</c:v>
                </c:pt>
                <c:pt idx="181">
                  <c:v>21.076221650408598</c:v>
                </c:pt>
                <c:pt idx="182">
                  <c:v>21.081777519229881</c:v>
                </c:pt>
                <c:pt idx="183">
                  <c:v>21.087334852624789</c:v>
                </c:pt>
                <c:pt idx="184">
                  <c:v>21.092893650979409</c:v>
                </c:pt>
                <c:pt idx="185">
                  <c:v>21.09845391467989</c:v>
                </c:pt>
                <c:pt idx="186">
                  <c:v>21.10401564411254</c:v>
                </c:pt>
                <c:pt idx="187">
                  <c:v>21.109578839663701</c:v>
                </c:pt>
                <c:pt idx="188">
                  <c:v>21.115143501719881</c:v>
                </c:pt>
                <c:pt idx="189">
                  <c:v>21.120709630667669</c:v>
                </c:pt>
                <c:pt idx="190">
                  <c:v>21.12627722689373</c:v>
                </c:pt>
                <c:pt idx="191">
                  <c:v>21.131846290784861</c:v>
                </c:pt>
                <c:pt idx="192">
                  <c:v>21.137416822727939</c:v>
                </c:pt>
                <c:pt idx="193">
                  <c:v>21.142988823109981</c:v>
                </c:pt>
                <c:pt idx="194">
                  <c:v>21.148562292318051</c:v>
                </c:pt>
                <c:pt idx="195">
                  <c:v>21.154137230739359</c:v>
                </c:pt>
                <c:pt idx="196">
                  <c:v>21.159713638761179</c:v>
                </c:pt>
                <c:pt idx="197">
                  <c:v>21.165291516770971</c:v>
                </c:pt>
                <c:pt idx="198">
                  <c:v>21.1708708651562</c:v>
                </c:pt>
                <c:pt idx="199">
                  <c:v>21.176451684304421</c:v>
                </c:pt>
                <c:pt idx="200">
                  <c:v>21.18203397460341</c:v>
                </c:pt>
                <c:pt idx="201">
                  <c:v>21.187617736440941</c:v>
                </c:pt>
                <c:pt idx="202">
                  <c:v>21.193202970204929</c:v>
                </c:pt>
                <c:pt idx="203">
                  <c:v>21.1987896762834</c:v>
                </c:pt>
                <c:pt idx="204">
                  <c:v>21.20437785506444</c:v>
                </c:pt>
                <c:pt idx="205">
                  <c:v>21.20996750693628</c:v>
                </c:pt>
                <c:pt idx="206">
                  <c:v>21.215558632287252</c:v>
                </c:pt>
                <c:pt idx="207">
                  <c:v>21.221151231505772</c:v>
                </c:pt>
                <c:pt idx="208">
                  <c:v>21.226745304980319</c:v>
                </c:pt>
                <c:pt idx="209">
                  <c:v>21.232340853099611</c:v>
                </c:pt>
                <c:pt idx="210">
                  <c:v>21.23793787625231</c:v>
                </c:pt>
                <c:pt idx="211">
                  <c:v>21.243536374827201</c:v>
                </c:pt>
                <c:pt idx="212">
                  <c:v>21.249136349213401</c:v>
                </c:pt>
                <c:pt idx="213">
                  <c:v>21.254737799799749</c:v>
                </c:pt>
                <c:pt idx="214">
                  <c:v>21.260340726975461</c:v>
                </c:pt>
                <c:pt idx="215">
                  <c:v>21.265945131129779</c:v>
                </c:pt>
                <c:pt idx="216">
                  <c:v>21.271551012652061</c:v>
                </c:pt>
                <c:pt idx="217">
                  <c:v>21.277158371931709</c:v>
                </c:pt>
                <c:pt idx="218">
                  <c:v>21.28276720935828</c:v>
                </c:pt>
                <c:pt idx="219">
                  <c:v>21.288377525321479</c:v>
                </c:pt>
                <c:pt idx="220">
                  <c:v>21.29398932021105</c:v>
                </c:pt>
                <c:pt idx="221">
                  <c:v>21.2996025944168</c:v>
                </c:pt>
                <c:pt idx="222">
                  <c:v>21.305217348328721</c:v>
                </c:pt>
                <c:pt idx="223">
                  <c:v>21.310833582336869</c:v>
                </c:pt>
                <c:pt idx="224">
                  <c:v>21.316451296831431</c:v>
                </c:pt>
                <c:pt idx="225">
                  <c:v>21.32207049220262</c:v>
                </c:pt>
                <c:pt idx="226">
                  <c:v>21.327691168840879</c:v>
                </c:pt>
                <c:pt idx="227">
                  <c:v>21.333313327136619</c:v>
                </c:pt>
                <c:pt idx="228">
                  <c:v>21.338936967480471</c:v>
                </c:pt>
                <c:pt idx="229">
                  <c:v>21.344562090263071</c:v>
                </c:pt>
                <c:pt idx="230">
                  <c:v>21.350188695875229</c:v>
                </c:pt>
                <c:pt idx="231">
                  <c:v>21.35581678470783</c:v>
                </c:pt>
                <c:pt idx="232">
                  <c:v>21.36144635715182</c:v>
                </c:pt>
                <c:pt idx="233">
                  <c:v>21.367077413598398</c:v>
                </c:pt>
                <c:pt idx="234">
                  <c:v>21.372709954438641</c:v>
                </c:pt>
                <c:pt idx="235">
                  <c:v>21.378343980063871</c:v>
                </c:pt>
                <c:pt idx="236">
                  <c:v>21.383979490865588</c:v>
                </c:pt>
                <c:pt idx="237">
                  <c:v>21.38961648723518</c:v>
                </c:pt>
                <c:pt idx="238">
                  <c:v>21.395254969564331</c:v>
                </c:pt>
                <c:pt idx="239">
                  <c:v>21.400894938244701</c:v>
                </c:pt>
                <c:pt idx="240">
                  <c:v>21.406257753799569</c:v>
                </c:pt>
                <c:pt idx="241">
                  <c:v>21.411621913213679</c:v>
                </c:pt>
                <c:pt idx="242">
                  <c:v>21.416987416823801</c:v>
                </c:pt>
                <c:pt idx="243">
                  <c:v>21.422354264966749</c:v>
                </c:pt>
                <c:pt idx="244">
                  <c:v>21.427722457979481</c:v>
                </c:pt>
                <c:pt idx="245">
                  <c:v>21.433091996199011</c:v>
                </c:pt>
                <c:pt idx="246">
                  <c:v>21.438462879962351</c:v>
                </c:pt>
                <c:pt idx="247">
                  <c:v>21.443835109606859</c:v>
                </c:pt>
                <c:pt idx="248">
                  <c:v>21.44920868546961</c:v>
                </c:pt>
                <c:pt idx="249">
                  <c:v>21.454583607888029</c:v>
                </c:pt>
                <c:pt idx="250">
                  <c:v>21.45995987719953</c:v>
                </c:pt>
                <c:pt idx="251">
                  <c:v>21.465337493741622</c:v>
                </c:pt>
                <c:pt idx="252">
                  <c:v>21.470716457851989</c:v>
                </c:pt>
                <c:pt idx="253">
                  <c:v>21.47609676986821</c:v>
                </c:pt>
                <c:pt idx="254">
                  <c:v>21.481478430128089</c:v>
                </c:pt>
                <c:pt idx="255">
                  <c:v>21.486861438969491</c:v>
                </c:pt>
                <c:pt idx="256">
                  <c:v>21.49224579673032</c:v>
                </c:pt>
                <c:pt idx="257">
                  <c:v>21.497631503748671</c:v>
                </c:pt>
                <c:pt idx="258">
                  <c:v>21.503018560362602</c:v>
                </c:pt>
                <c:pt idx="259">
                  <c:v>21.5084069669103</c:v>
                </c:pt>
                <c:pt idx="260">
                  <c:v>21.51379672373006</c:v>
                </c:pt>
                <c:pt idx="261">
                  <c:v>21.51918783116022</c:v>
                </c:pt>
                <c:pt idx="262">
                  <c:v>21.52458028953928</c:v>
                </c:pt>
                <c:pt idx="263">
                  <c:v>21.529974099205731</c:v>
                </c:pt>
                <c:pt idx="264">
                  <c:v>21.5353692604982</c:v>
                </c:pt>
                <c:pt idx="265">
                  <c:v>21.540765773755371</c:v>
                </c:pt>
                <c:pt idx="266">
                  <c:v>21.54616363931607</c:v>
                </c:pt>
                <c:pt idx="267">
                  <c:v>21.55156285751913</c:v>
                </c:pt>
                <c:pt idx="268">
                  <c:v>21.55696342870354</c:v>
                </c:pt>
                <c:pt idx="269">
                  <c:v>21.5623653532083</c:v>
                </c:pt>
                <c:pt idx="270">
                  <c:v>21.567768631372569</c:v>
                </c:pt>
                <c:pt idx="271">
                  <c:v>21.573173263535551</c:v>
                </c:pt>
                <c:pt idx="272">
                  <c:v>21.578579250036551</c:v>
                </c:pt>
                <c:pt idx="273">
                  <c:v>21.583986591214931</c:v>
                </c:pt>
                <c:pt idx="274">
                  <c:v>21.589395287410181</c:v>
                </c:pt>
                <c:pt idx="275">
                  <c:v>21.59480533896182</c:v>
                </c:pt>
                <c:pt idx="276">
                  <c:v>21.600216746209519</c:v>
                </c:pt>
                <c:pt idx="277">
                  <c:v>21.605629509492971</c:v>
                </c:pt>
                <c:pt idx="278">
                  <c:v>21.611043629152011</c:v>
                </c:pt>
                <c:pt idx="279">
                  <c:v>21.616459105526499</c:v>
                </c:pt>
                <c:pt idx="280">
                  <c:v>21.621875938956439</c:v>
                </c:pt>
                <c:pt idx="281">
                  <c:v>21.62729412978188</c:v>
                </c:pt>
                <c:pt idx="282">
                  <c:v>21.63271367834297</c:v>
                </c:pt>
                <c:pt idx="283">
                  <c:v>21.63813458497992</c:v>
                </c:pt>
                <c:pt idx="284">
                  <c:v>21.643556850033121</c:v>
                </c:pt>
                <c:pt idx="285">
                  <c:v>21.648980473842911</c:v>
                </c:pt>
                <c:pt idx="286">
                  <c:v>21.654405456749799</c:v>
                </c:pt>
                <c:pt idx="287">
                  <c:v>21.659831799094349</c:v>
                </c:pt>
                <c:pt idx="288">
                  <c:v>21.665259501217211</c:v>
                </c:pt>
                <c:pt idx="289">
                  <c:v>21.67068856345918</c:v>
                </c:pt>
                <c:pt idx="290">
                  <c:v>21.676118986161011</c:v>
                </c:pt>
                <c:pt idx="291">
                  <c:v>21.681550769663701</c:v>
                </c:pt>
                <c:pt idx="292">
                  <c:v>21.68698391430819</c:v>
                </c:pt>
                <c:pt idx="293">
                  <c:v>21.69241842043558</c:v>
                </c:pt>
                <c:pt idx="294">
                  <c:v>21.697854288387049</c:v>
                </c:pt>
                <c:pt idx="295">
                  <c:v>21.70329151850385</c:v>
                </c:pt>
                <c:pt idx="296">
                  <c:v>21.70873011112727</c:v>
                </c:pt>
                <c:pt idx="297">
                  <c:v>21.714170066598921</c:v>
                </c:pt>
                <c:pt idx="298">
                  <c:v>21.719611385260119</c:v>
                </c:pt>
                <c:pt idx="299">
                  <c:v>21.725054067452561</c:v>
                </c:pt>
                <c:pt idx="300">
                  <c:v>21.730498113517889</c:v>
                </c:pt>
                <c:pt idx="301">
                  <c:v>21.735943523797879</c:v>
                </c:pt>
                <c:pt idx="302">
                  <c:v>21.741390298634421</c:v>
                </c:pt>
                <c:pt idx="303">
                  <c:v>21.746838438369419</c:v>
                </c:pt>
                <c:pt idx="304">
                  <c:v>21.752287943344921</c:v>
                </c:pt>
                <c:pt idx="305">
                  <c:v>21.75773881390305</c:v>
                </c:pt>
                <c:pt idx="306">
                  <c:v>21.763191050385981</c:v>
                </c:pt>
                <c:pt idx="307">
                  <c:v>21.768644653135961</c:v>
                </c:pt>
                <c:pt idx="308">
                  <c:v>21.77409962249552</c:v>
                </c:pt>
                <c:pt idx="309">
                  <c:v>21.779555958806949</c:v>
                </c:pt>
                <c:pt idx="310">
                  <c:v>21.78501366241283</c:v>
                </c:pt>
                <c:pt idx="311">
                  <c:v>21.790472733655822</c:v>
                </c:pt>
                <c:pt idx="312">
                  <c:v>21.79593317287862</c:v>
                </c:pt>
                <c:pt idx="313">
                  <c:v>21.801394980424021</c:v>
                </c:pt>
                <c:pt idx="314">
                  <c:v>21.806858156634931</c:v>
                </c:pt>
                <c:pt idx="315">
                  <c:v>21.812322701854299</c:v>
                </c:pt>
                <c:pt idx="316">
                  <c:v>21.817788616425201</c:v>
                </c:pt>
                <c:pt idx="317">
                  <c:v>21.82325590069075</c:v>
                </c:pt>
                <c:pt idx="318">
                  <c:v>21.828724554994199</c:v>
                </c:pt>
                <c:pt idx="319">
                  <c:v>21.834194579678879</c:v>
                </c:pt>
                <c:pt idx="320">
                  <c:v>21.83966597508816</c:v>
                </c:pt>
                <c:pt idx="321">
                  <c:v>21.84513874156552</c:v>
                </c:pt>
                <c:pt idx="322">
                  <c:v>21.850612879454609</c:v>
                </c:pt>
                <c:pt idx="323">
                  <c:v>21.856088389099021</c:v>
                </c:pt>
                <c:pt idx="324">
                  <c:v>21.861565270842501</c:v>
                </c:pt>
                <c:pt idx="325">
                  <c:v>21.86704352502888</c:v>
                </c:pt>
                <c:pt idx="326">
                  <c:v>21.87252315200211</c:v>
                </c:pt>
                <c:pt idx="327">
                  <c:v>21.878004152106161</c:v>
                </c:pt>
                <c:pt idx="328">
                  <c:v>21.88348652568515</c:v>
                </c:pt>
                <c:pt idx="329">
                  <c:v>21.888970273083249</c:v>
                </c:pt>
                <c:pt idx="330">
                  <c:v>21.894455394644709</c:v>
                </c:pt>
                <c:pt idx="331">
                  <c:v>21.89994189071388</c:v>
                </c:pt>
                <c:pt idx="332">
                  <c:v>21.90542976163518</c:v>
                </c:pt>
                <c:pt idx="333">
                  <c:v>21.910919007753211</c:v>
                </c:pt>
                <c:pt idx="334">
                  <c:v>21.916409629412499</c:v>
                </c:pt>
                <c:pt idx="335">
                  <c:v>21.921901626957769</c:v>
                </c:pt>
                <c:pt idx="336">
                  <c:v>21.927395000733771</c:v>
                </c:pt>
                <c:pt idx="337">
                  <c:v>21.932889751085419</c:v>
                </c:pt>
                <c:pt idx="338">
                  <c:v>21.938385878357639</c:v>
                </c:pt>
                <c:pt idx="339">
                  <c:v>21.9438833828955</c:v>
                </c:pt>
                <c:pt idx="340">
                  <c:v>21.949382265044079</c:v>
                </c:pt>
                <c:pt idx="341">
                  <c:v>21.95488252514863</c:v>
                </c:pt>
                <c:pt idx="342">
                  <c:v>21.960384163554441</c:v>
                </c:pt>
                <c:pt idx="343">
                  <c:v>21.965887180606899</c:v>
                </c:pt>
                <c:pt idx="344">
                  <c:v>21.971391576651481</c:v>
                </c:pt>
                <c:pt idx="345">
                  <c:v>21.976897352033721</c:v>
                </c:pt>
                <c:pt idx="346">
                  <c:v>21.982404507099279</c:v>
                </c:pt>
                <c:pt idx="347">
                  <c:v>21.98791304219392</c:v>
                </c:pt>
                <c:pt idx="348">
                  <c:v>21.993422957663419</c:v>
                </c:pt>
                <c:pt idx="349">
                  <c:v>21.998934253853729</c:v>
                </c:pt>
                <c:pt idx="350">
                  <c:v>22.004446931110781</c:v>
                </c:pt>
                <c:pt idx="351">
                  <c:v>22.009960989780708</c:v>
                </c:pt>
                <c:pt idx="352">
                  <c:v>22.015476430209642</c:v>
                </c:pt>
                <c:pt idx="353">
                  <c:v>22.02099325274385</c:v>
                </c:pt>
                <c:pt idx="354">
                  <c:v>22.026511457729679</c:v>
                </c:pt>
                <c:pt idx="355">
                  <c:v>22.032031045513531</c:v>
                </c:pt>
                <c:pt idx="356">
                  <c:v>22.037552016441939</c:v>
                </c:pt>
                <c:pt idx="357">
                  <c:v>22.0430743708615</c:v>
                </c:pt>
                <c:pt idx="358">
                  <c:v>22.048598109118899</c:v>
                </c:pt>
                <c:pt idx="359">
                  <c:v>22.05412323156088</c:v>
                </c:pt>
              </c:numCache>
            </c:numRef>
          </c:val>
          <c:smooth val="0"/>
          <c:extLst xmlns:c16r2="http://schemas.microsoft.com/office/drawing/2015/06/chart">
            <c:ext xmlns:c16="http://schemas.microsoft.com/office/drawing/2014/chart" uri="{C3380CC4-5D6E-409C-BE32-E72D297353CC}">
              <c16:uniqueId val="{00000003-D197-4DE7-8C59-ED12AEA01CE2}"/>
            </c:ext>
          </c:extLst>
        </c:ser>
        <c:dLbls>
          <c:showLegendKey val="0"/>
          <c:showVal val="0"/>
          <c:showCatName val="0"/>
          <c:showSerName val="0"/>
          <c:showPercent val="0"/>
          <c:showBubbleSize val="0"/>
        </c:dLbls>
        <c:marker val="1"/>
        <c:smooth val="0"/>
        <c:axId val="124408576"/>
        <c:axId val="124410112"/>
      </c:lineChart>
      <c:dateAx>
        <c:axId val="12440857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24410112"/>
        <c:crosses val="autoZero"/>
        <c:auto val="1"/>
        <c:lblOffset val="100"/>
        <c:baseTimeUnit val="months"/>
      </c:dateAx>
      <c:valAx>
        <c:axId val="124410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Beds</a:t>
                </a:r>
              </a:p>
            </c:rich>
          </c:tx>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2440857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Sheet1!$P$3</c:f>
              <c:strCache>
                <c:ptCount val="1"/>
                <c:pt idx="0">
                  <c:v>Female Low Risk</c:v>
                </c:pt>
              </c:strCache>
            </c:strRef>
          </c:tx>
          <c:spPr>
            <a:ln w="28575" cap="rnd">
              <a:solidFill>
                <a:schemeClr val="accent1"/>
              </a:solidFill>
              <a:round/>
            </a:ln>
            <a:effectLst/>
          </c:spPr>
          <c:marker>
            <c:symbol val="none"/>
          </c:marker>
          <c:dLbls>
            <c:dLbl>
              <c:idx val="359"/>
              <c:layout>
                <c:manualLayout>
                  <c:x val="-9.0750436300174493E-3"/>
                  <c:y val="2.17613080088253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D0E-4D49-8541-5CB070463AB6}"/>
                </c:ext>
                <c:ext xmlns:c15="http://schemas.microsoft.com/office/drawing/2012/chart" uri="{CE6537A1-D6FC-4f65-9D91-7224C49458BB}"/>
              </c:extLst>
            </c:dLbl>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Sheet1!$A$4:$A$363</c:f>
              <c:numCache>
                <c:formatCode>m/d/yyyy</c:formatCode>
                <c:ptCount val="360"/>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pt idx="56">
                  <c:v>45536</c:v>
                </c:pt>
                <c:pt idx="57">
                  <c:v>45566</c:v>
                </c:pt>
                <c:pt idx="58">
                  <c:v>45597</c:v>
                </c:pt>
                <c:pt idx="59">
                  <c:v>45627</c:v>
                </c:pt>
                <c:pt idx="60">
                  <c:v>45658</c:v>
                </c:pt>
                <c:pt idx="61">
                  <c:v>45689</c:v>
                </c:pt>
                <c:pt idx="62">
                  <c:v>45717</c:v>
                </c:pt>
                <c:pt idx="63">
                  <c:v>45748</c:v>
                </c:pt>
                <c:pt idx="64">
                  <c:v>45778</c:v>
                </c:pt>
                <c:pt idx="65">
                  <c:v>45809</c:v>
                </c:pt>
                <c:pt idx="66">
                  <c:v>45839</c:v>
                </c:pt>
                <c:pt idx="67">
                  <c:v>45870</c:v>
                </c:pt>
                <c:pt idx="68">
                  <c:v>45901</c:v>
                </c:pt>
                <c:pt idx="69">
                  <c:v>45931</c:v>
                </c:pt>
                <c:pt idx="70">
                  <c:v>45962</c:v>
                </c:pt>
                <c:pt idx="71">
                  <c:v>45992</c:v>
                </c:pt>
                <c:pt idx="72">
                  <c:v>46023</c:v>
                </c:pt>
                <c:pt idx="73">
                  <c:v>46054</c:v>
                </c:pt>
                <c:pt idx="74">
                  <c:v>46082</c:v>
                </c:pt>
                <c:pt idx="75">
                  <c:v>46113</c:v>
                </c:pt>
                <c:pt idx="76">
                  <c:v>46143</c:v>
                </c:pt>
                <c:pt idx="77">
                  <c:v>46174</c:v>
                </c:pt>
                <c:pt idx="78">
                  <c:v>46204</c:v>
                </c:pt>
                <c:pt idx="79">
                  <c:v>46235</c:v>
                </c:pt>
                <c:pt idx="80">
                  <c:v>46266</c:v>
                </c:pt>
                <c:pt idx="81">
                  <c:v>46296</c:v>
                </c:pt>
                <c:pt idx="82">
                  <c:v>46327</c:v>
                </c:pt>
                <c:pt idx="83">
                  <c:v>46357</c:v>
                </c:pt>
                <c:pt idx="84">
                  <c:v>46388</c:v>
                </c:pt>
                <c:pt idx="85">
                  <c:v>46419</c:v>
                </c:pt>
                <c:pt idx="86">
                  <c:v>46447</c:v>
                </c:pt>
                <c:pt idx="87">
                  <c:v>46478</c:v>
                </c:pt>
                <c:pt idx="88">
                  <c:v>46508</c:v>
                </c:pt>
                <c:pt idx="89">
                  <c:v>46539</c:v>
                </c:pt>
                <c:pt idx="90">
                  <c:v>46569</c:v>
                </c:pt>
                <c:pt idx="91">
                  <c:v>46600</c:v>
                </c:pt>
                <c:pt idx="92">
                  <c:v>46631</c:v>
                </c:pt>
                <c:pt idx="93">
                  <c:v>46661</c:v>
                </c:pt>
                <c:pt idx="94">
                  <c:v>46692</c:v>
                </c:pt>
                <c:pt idx="95">
                  <c:v>46722</c:v>
                </c:pt>
                <c:pt idx="96">
                  <c:v>46753</c:v>
                </c:pt>
                <c:pt idx="97">
                  <c:v>46784</c:v>
                </c:pt>
                <c:pt idx="98">
                  <c:v>46813</c:v>
                </c:pt>
                <c:pt idx="99">
                  <c:v>46844</c:v>
                </c:pt>
                <c:pt idx="100">
                  <c:v>46874</c:v>
                </c:pt>
                <c:pt idx="101">
                  <c:v>46905</c:v>
                </c:pt>
                <c:pt idx="102">
                  <c:v>46935</c:v>
                </c:pt>
                <c:pt idx="103">
                  <c:v>46966</c:v>
                </c:pt>
                <c:pt idx="104">
                  <c:v>46997</c:v>
                </c:pt>
                <c:pt idx="105">
                  <c:v>47027</c:v>
                </c:pt>
                <c:pt idx="106">
                  <c:v>47058</c:v>
                </c:pt>
                <c:pt idx="107">
                  <c:v>47088</c:v>
                </c:pt>
                <c:pt idx="108">
                  <c:v>47119</c:v>
                </c:pt>
                <c:pt idx="109">
                  <c:v>47150</c:v>
                </c:pt>
                <c:pt idx="110">
                  <c:v>47178</c:v>
                </c:pt>
                <c:pt idx="111">
                  <c:v>47209</c:v>
                </c:pt>
                <c:pt idx="112">
                  <c:v>47239</c:v>
                </c:pt>
                <c:pt idx="113">
                  <c:v>47270</c:v>
                </c:pt>
                <c:pt idx="114">
                  <c:v>47300</c:v>
                </c:pt>
                <c:pt idx="115">
                  <c:v>47331</c:v>
                </c:pt>
                <c:pt idx="116">
                  <c:v>47362</c:v>
                </c:pt>
                <c:pt idx="117">
                  <c:v>47392</c:v>
                </c:pt>
                <c:pt idx="118">
                  <c:v>47423</c:v>
                </c:pt>
                <c:pt idx="119">
                  <c:v>47453</c:v>
                </c:pt>
                <c:pt idx="120">
                  <c:v>47484</c:v>
                </c:pt>
                <c:pt idx="121">
                  <c:v>47515</c:v>
                </c:pt>
                <c:pt idx="122">
                  <c:v>47543</c:v>
                </c:pt>
                <c:pt idx="123">
                  <c:v>47574</c:v>
                </c:pt>
                <c:pt idx="124">
                  <c:v>47604</c:v>
                </c:pt>
                <c:pt idx="125">
                  <c:v>47635</c:v>
                </c:pt>
                <c:pt idx="126">
                  <c:v>47665</c:v>
                </c:pt>
                <c:pt idx="127">
                  <c:v>47696</c:v>
                </c:pt>
                <c:pt idx="128">
                  <c:v>47727</c:v>
                </c:pt>
                <c:pt idx="129">
                  <c:v>47757</c:v>
                </c:pt>
                <c:pt idx="130">
                  <c:v>47788</c:v>
                </c:pt>
                <c:pt idx="131">
                  <c:v>47818</c:v>
                </c:pt>
                <c:pt idx="132">
                  <c:v>47849</c:v>
                </c:pt>
                <c:pt idx="133">
                  <c:v>47880</c:v>
                </c:pt>
                <c:pt idx="134">
                  <c:v>47908</c:v>
                </c:pt>
                <c:pt idx="135">
                  <c:v>47939</c:v>
                </c:pt>
                <c:pt idx="136">
                  <c:v>47969</c:v>
                </c:pt>
                <c:pt idx="137">
                  <c:v>48000</c:v>
                </c:pt>
                <c:pt idx="138">
                  <c:v>48030</c:v>
                </c:pt>
                <c:pt idx="139">
                  <c:v>48061</c:v>
                </c:pt>
                <c:pt idx="140">
                  <c:v>48092</c:v>
                </c:pt>
                <c:pt idx="141">
                  <c:v>48122</c:v>
                </c:pt>
                <c:pt idx="142">
                  <c:v>48153</c:v>
                </c:pt>
                <c:pt idx="143">
                  <c:v>48183</c:v>
                </c:pt>
                <c:pt idx="144">
                  <c:v>48214</c:v>
                </c:pt>
                <c:pt idx="145">
                  <c:v>48245</c:v>
                </c:pt>
                <c:pt idx="146">
                  <c:v>48274</c:v>
                </c:pt>
                <c:pt idx="147">
                  <c:v>48305</c:v>
                </c:pt>
                <c:pt idx="148">
                  <c:v>48335</c:v>
                </c:pt>
                <c:pt idx="149">
                  <c:v>48366</c:v>
                </c:pt>
                <c:pt idx="150">
                  <c:v>48396</c:v>
                </c:pt>
                <c:pt idx="151">
                  <c:v>48427</c:v>
                </c:pt>
                <c:pt idx="152">
                  <c:v>48458</c:v>
                </c:pt>
                <c:pt idx="153">
                  <c:v>48488</c:v>
                </c:pt>
                <c:pt idx="154">
                  <c:v>48519</c:v>
                </c:pt>
                <c:pt idx="155">
                  <c:v>48549</c:v>
                </c:pt>
                <c:pt idx="156">
                  <c:v>48580</c:v>
                </c:pt>
                <c:pt idx="157">
                  <c:v>48611</c:v>
                </c:pt>
                <c:pt idx="158">
                  <c:v>48639</c:v>
                </c:pt>
                <c:pt idx="159">
                  <c:v>48670</c:v>
                </c:pt>
                <c:pt idx="160">
                  <c:v>48700</c:v>
                </c:pt>
                <c:pt idx="161">
                  <c:v>48731</c:v>
                </c:pt>
                <c:pt idx="162">
                  <c:v>48761</c:v>
                </c:pt>
                <c:pt idx="163">
                  <c:v>48792</c:v>
                </c:pt>
                <c:pt idx="164">
                  <c:v>48823</c:v>
                </c:pt>
                <c:pt idx="165">
                  <c:v>48853</c:v>
                </c:pt>
                <c:pt idx="166">
                  <c:v>48884</c:v>
                </c:pt>
                <c:pt idx="167">
                  <c:v>48914</c:v>
                </c:pt>
                <c:pt idx="168">
                  <c:v>48945</c:v>
                </c:pt>
                <c:pt idx="169">
                  <c:v>48976</c:v>
                </c:pt>
                <c:pt idx="170">
                  <c:v>49004</c:v>
                </c:pt>
                <c:pt idx="171">
                  <c:v>49035</c:v>
                </c:pt>
                <c:pt idx="172">
                  <c:v>49065</c:v>
                </c:pt>
                <c:pt idx="173">
                  <c:v>49096</c:v>
                </c:pt>
                <c:pt idx="174">
                  <c:v>49126</c:v>
                </c:pt>
                <c:pt idx="175">
                  <c:v>49157</c:v>
                </c:pt>
                <c:pt idx="176">
                  <c:v>49188</c:v>
                </c:pt>
                <c:pt idx="177">
                  <c:v>49218</c:v>
                </c:pt>
                <c:pt idx="178">
                  <c:v>49249</c:v>
                </c:pt>
                <c:pt idx="179">
                  <c:v>49279</c:v>
                </c:pt>
                <c:pt idx="180">
                  <c:v>49310</c:v>
                </c:pt>
                <c:pt idx="181">
                  <c:v>49341</c:v>
                </c:pt>
                <c:pt idx="182">
                  <c:v>49369</c:v>
                </c:pt>
                <c:pt idx="183">
                  <c:v>49400</c:v>
                </c:pt>
                <c:pt idx="184">
                  <c:v>49430</c:v>
                </c:pt>
                <c:pt idx="185">
                  <c:v>49461</c:v>
                </c:pt>
                <c:pt idx="186">
                  <c:v>49491</c:v>
                </c:pt>
                <c:pt idx="187">
                  <c:v>49522</c:v>
                </c:pt>
                <c:pt idx="188">
                  <c:v>49553</c:v>
                </c:pt>
                <c:pt idx="189">
                  <c:v>49583</c:v>
                </c:pt>
                <c:pt idx="190">
                  <c:v>49614</c:v>
                </c:pt>
                <c:pt idx="191">
                  <c:v>49644</c:v>
                </c:pt>
                <c:pt idx="192">
                  <c:v>49675</c:v>
                </c:pt>
                <c:pt idx="193">
                  <c:v>49706</c:v>
                </c:pt>
                <c:pt idx="194">
                  <c:v>49735</c:v>
                </c:pt>
                <c:pt idx="195">
                  <c:v>49766</c:v>
                </c:pt>
                <c:pt idx="196">
                  <c:v>49796</c:v>
                </c:pt>
                <c:pt idx="197">
                  <c:v>49827</c:v>
                </c:pt>
                <c:pt idx="198">
                  <c:v>49857</c:v>
                </c:pt>
                <c:pt idx="199">
                  <c:v>49888</c:v>
                </c:pt>
                <c:pt idx="200">
                  <c:v>49919</c:v>
                </c:pt>
                <c:pt idx="201">
                  <c:v>49949</c:v>
                </c:pt>
                <c:pt idx="202">
                  <c:v>49980</c:v>
                </c:pt>
                <c:pt idx="203">
                  <c:v>50010</c:v>
                </c:pt>
                <c:pt idx="204">
                  <c:v>50041</c:v>
                </c:pt>
                <c:pt idx="205">
                  <c:v>50072</c:v>
                </c:pt>
                <c:pt idx="206">
                  <c:v>50100</c:v>
                </c:pt>
                <c:pt idx="207">
                  <c:v>50131</c:v>
                </c:pt>
                <c:pt idx="208">
                  <c:v>50161</c:v>
                </c:pt>
                <c:pt idx="209">
                  <c:v>50192</c:v>
                </c:pt>
                <c:pt idx="210">
                  <c:v>50222</c:v>
                </c:pt>
                <c:pt idx="211">
                  <c:v>50253</c:v>
                </c:pt>
                <c:pt idx="212">
                  <c:v>50284</c:v>
                </c:pt>
                <c:pt idx="213">
                  <c:v>50314</c:v>
                </c:pt>
                <c:pt idx="214">
                  <c:v>50345</c:v>
                </c:pt>
                <c:pt idx="215">
                  <c:v>50375</c:v>
                </c:pt>
                <c:pt idx="216">
                  <c:v>50406</c:v>
                </c:pt>
                <c:pt idx="217">
                  <c:v>50437</c:v>
                </c:pt>
                <c:pt idx="218">
                  <c:v>50465</c:v>
                </c:pt>
                <c:pt idx="219">
                  <c:v>50496</c:v>
                </c:pt>
                <c:pt idx="220">
                  <c:v>50526</c:v>
                </c:pt>
                <c:pt idx="221">
                  <c:v>50557</c:v>
                </c:pt>
                <c:pt idx="222">
                  <c:v>50587</c:v>
                </c:pt>
                <c:pt idx="223">
                  <c:v>50618</c:v>
                </c:pt>
                <c:pt idx="224">
                  <c:v>50649</c:v>
                </c:pt>
                <c:pt idx="225">
                  <c:v>50679</c:v>
                </c:pt>
                <c:pt idx="226">
                  <c:v>50710</c:v>
                </c:pt>
                <c:pt idx="227">
                  <c:v>50740</c:v>
                </c:pt>
                <c:pt idx="228">
                  <c:v>50771</c:v>
                </c:pt>
                <c:pt idx="229">
                  <c:v>50802</c:v>
                </c:pt>
                <c:pt idx="230">
                  <c:v>50830</c:v>
                </c:pt>
                <c:pt idx="231">
                  <c:v>50861</c:v>
                </c:pt>
                <c:pt idx="232">
                  <c:v>50891</c:v>
                </c:pt>
                <c:pt idx="233">
                  <c:v>50922</c:v>
                </c:pt>
                <c:pt idx="234">
                  <c:v>50952</c:v>
                </c:pt>
                <c:pt idx="235">
                  <c:v>50983</c:v>
                </c:pt>
                <c:pt idx="236">
                  <c:v>51014</c:v>
                </c:pt>
                <c:pt idx="237">
                  <c:v>51044</c:v>
                </c:pt>
                <c:pt idx="238">
                  <c:v>51075</c:v>
                </c:pt>
                <c:pt idx="239">
                  <c:v>51105</c:v>
                </c:pt>
                <c:pt idx="240">
                  <c:v>51136</c:v>
                </c:pt>
                <c:pt idx="241">
                  <c:v>51167</c:v>
                </c:pt>
                <c:pt idx="242">
                  <c:v>51196</c:v>
                </c:pt>
                <c:pt idx="243">
                  <c:v>51227</c:v>
                </c:pt>
                <c:pt idx="244">
                  <c:v>51257</c:v>
                </c:pt>
                <c:pt idx="245">
                  <c:v>51288</c:v>
                </c:pt>
                <c:pt idx="246">
                  <c:v>51318</c:v>
                </c:pt>
                <c:pt idx="247">
                  <c:v>51349</c:v>
                </c:pt>
                <c:pt idx="248">
                  <c:v>51380</c:v>
                </c:pt>
                <c:pt idx="249">
                  <c:v>51410</c:v>
                </c:pt>
                <c:pt idx="250">
                  <c:v>51441</c:v>
                </c:pt>
                <c:pt idx="251">
                  <c:v>51471</c:v>
                </c:pt>
                <c:pt idx="252">
                  <c:v>51502</c:v>
                </c:pt>
                <c:pt idx="253">
                  <c:v>51533</c:v>
                </c:pt>
                <c:pt idx="254">
                  <c:v>51561</c:v>
                </c:pt>
                <c:pt idx="255">
                  <c:v>51592</c:v>
                </c:pt>
                <c:pt idx="256">
                  <c:v>51622</c:v>
                </c:pt>
                <c:pt idx="257">
                  <c:v>51653</c:v>
                </c:pt>
                <c:pt idx="258">
                  <c:v>51683</c:v>
                </c:pt>
                <c:pt idx="259">
                  <c:v>51714</c:v>
                </c:pt>
                <c:pt idx="260">
                  <c:v>51745</c:v>
                </c:pt>
                <c:pt idx="261">
                  <c:v>51775</c:v>
                </c:pt>
                <c:pt idx="262">
                  <c:v>51806</c:v>
                </c:pt>
                <c:pt idx="263">
                  <c:v>51836</c:v>
                </c:pt>
                <c:pt idx="264">
                  <c:v>51867</c:v>
                </c:pt>
                <c:pt idx="265">
                  <c:v>51898</c:v>
                </c:pt>
                <c:pt idx="266">
                  <c:v>51926</c:v>
                </c:pt>
                <c:pt idx="267">
                  <c:v>51957</c:v>
                </c:pt>
                <c:pt idx="268">
                  <c:v>51987</c:v>
                </c:pt>
                <c:pt idx="269">
                  <c:v>52018</c:v>
                </c:pt>
                <c:pt idx="270">
                  <c:v>52048</c:v>
                </c:pt>
                <c:pt idx="271">
                  <c:v>52079</c:v>
                </c:pt>
                <c:pt idx="272">
                  <c:v>52110</c:v>
                </c:pt>
                <c:pt idx="273">
                  <c:v>52140</c:v>
                </c:pt>
                <c:pt idx="274">
                  <c:v>52171</c:v>
                </c:pt>
                <c:pt idx="275">
                  <c:v>52201</c:v>
                </c:pt>
                <c:pt idx="276">
                  <c:v>52232</c:v>
                </c:pt>
                <c:pt idx="277">
                  <c:v>52263</c:v>
                </c:pt>
                <c:pt idx="278">
                  <c:v>52291</c:v>
                </c:pt>
                <c:pt idx="279">
                  <c:v>52322</c:v>
                </c:pt>
                <c:pt idx="280">
                  <c:v>52352</c:v>
                </c:pt>
                <c:pt idx="281">
                  <c:v>52383</c:v>
                </c:pt>
                <c:pt idx="282">
                  <c:v>52413</c:v>
                </c:pt>
                <c:pt idx="283">
                  <c:v>52444</c:v>
                </c:pt>
                <c:pt idx="284">
                  <c:v>52475</c:v>
                </c:pt>
                <c:pt idx="285">
                  <c:v>52505</c:v>
                </c:pt>
                <c:pt idx="286">
                  <c:v>52536</c:v>
                </c:pt>
                <c:pt idx="287">
                  <c:v>52566</c:v>
                </c:pt>
                <c:pt idx="288">
                  <c:v>52597</c:v>
                </c:pt>
                <c:pt idx="289">
                  <c:v>52628</c:v>
                </c:pt>
                <c:pt idx="290">
                  <c:v>52657</c:v>
                </c:pt>
                <c:pt idx="291">
                  <c:v>52688</c:v>
                </c:pt>
                <c:pt idx="292">
                  <c:v>52718</c:v>
                </c:pt>
                <c:pt idx="293">
                  <c:v>52749</c:v>
                </c:pt>
                <c:pt idx="294">
                  <c:v>52779</c:v>
                </c:pt>
                <c:pt idx="295">
                  <c:v>52810</c:v>
                </c:pt>
                <c:pt idx="296">
                  <c:v>52841</c:v>
                </c:pt>
                <c:pt idx="297">
                  <c:v>52871</c:v>
                </c:pt>
                <c:pt idx="298">
                  <c:v>52902</c:v>
                </c:pt>
                <c:pt idx="299">
                  <c:v>52932</c:v>
                </c:pt>
                <c:pt idx="300">
                  <c:v>52963</c:v>
                </c:pt>
                <c:pt idx="301">
                  <c:v>52994</c:v>
                </c:pt>
                <c:pt idx="302">
                  <c:v>53022</c:v>
                </c:pt>
                <c:pt idx="303">
                  <c:v>53053</c:v>
                </c:pt>
                <c:pt idx="304">
                  <c:v>53083</c:v>
                </c:pt>
                <c:pt idx="305">
                  <c:v>53114</c:v>
                </c:pt>
                <c:pt idx="306">
                  <c:v>53144</c:v>
                </c:pt>
                <c:pt idx="307">
                  <c:v>53175</c:v>
                </c:pt>
                <c:pt idx="308">
                  <c:v>53206</c:v>
                </c:pt>
                <c:pt idx="309">
                  <c:v>53236</c:v>
                </c:pt>
                <c:pt idx="310">
                  <c:v>53267</c:v>
                </c:pt>
                <c:pt idx="311">
                  <c:v>53297</c:v>
                </c:pt>
                <c:pt idx="312">
                  <c:v>53328</c:v>
                </c:pt>
                <c:pt idx="313">
                  <c:v>53359</c:v>
                </c:pt>
                <c:pt idx="314">
                  <c:v>53387</c:v>
                </c:pt>
                <c:pt idx="315">
                  <c:v>53418</c:v>
                </c:pt>
                <c:pt idx="316">
                  <c:v>53448</c:v>
                </c:pt>
                <c:pt idx="317">
                  <c:v>53479</c:v>
                </c:pt>
                <c:pt idx="318">
                  <c:v>53509</c:v>
                </c:pt>
                <c:pt idx="319">
                  <c:v>53540</c:v>
                </c:pt>
                <c:pt idx="320">
                  <c:v>53571</c:v>
                </c:pt>
                <c:pt idx="321">
                  <c:v>53601</c:v>
                </c:pt>
                <c:pt idx="322">
                  <c:v>53632</c:v>
                </c:pt>
                <c:pt idx="323">
                  <c:v>53662</c:v>
                </c:pt>
                <c:pt idx="324">
                  <c:v>53693</c:v>
                </c:pt>
                <c:pt idx="325">
                  <c:v>53724</c:v>
                </c:pt>
                <c:pt idx="326">
                  <c:v>53752</c:v>
                </c:pt>
                <c:pt idx="327">
                  <c:v>53783</c:v>
                </c:pt>
                <c:pt idx="328">
                  <c:v>53813</c:v>
                </c:pt>
                <c:pt idx="329">
                  <c:v>53844</c:v>
                </c:pt>
                <c:pt idx="330">
                  <c:v>53874</c:v>
                </c:pt>
                <c:pt idx="331">
                  <c:v>53905</c:v>
                </c:pt>
                <c:pt idx="332">
                  <c:v>53936</c:v>
                </c:pt>
                <c:pt idx="333">
                  <c:v>53966</c:v>
                </c:pt>
                <c:pt idx="334">
                  <c:v>53997</c:v>
                </c:pt>
                <c:pt idx="335">
                  <c:v>54027</c:v>
                </c:pt>
                <c:pt idx="336">
                  <c:v>54058</c:v>
                </c:pt>
                <c:pt idx="337">
                  <c:v>54089</c:v>
                </c:pt>
                <c:pt idx="338">
                  <c:v>54118</c:v>
                </c:pt>
                <c:pt idx="339">
                  <c:v>54149</c:v>
                </c:pt>
                <c:pt idx="340">
                  <c:v>54179</c:v>
                </c:pt>
                <c:pt idx="341">
                  <c:v>54210</c:v>
                </c:pt>
                <c:pt idx="342">
                  <c:v>54240</c:v>
                </c:pt>
                <c:pt idx="343">
                  <c:v>54271</c:v>
                </c:pt>
                <c:pt idx="344">
                  <c:v>54302</c:v>
                </c:pt>
                <c:pt idx="345">
                  <c:v>54332</c:v>
                </c:pt>
                <c:pt idx="346">
                  <c:v>54363</c:v>
                </c:pt>
                <c:pt idx="347">
                  <c:v>54393</c:v>
                </c:pt>
                <c:pt idx="348">
                  <c:v>54424</c:v>
                </c:pt>
                <c:pt idx="349">
                  <c:v>54455</c:v>
                </c:pt>
                <c:pt idx="350">
                  <c:v>54483</c:v>
                </c:pt>
                <c:pt idx="351">
                  <c:v>54514</c:v>
                </c:pt>
                <c:pt idx="352">
                  <c:v>54544</c:v>
                </c:pt>
                <c:pt idx="353">
                  <c:v>54575</c:v>
                </c:pt>
                <c:pt idx="354">
                  <c:v>54605</c:v>
                </c:pt>
                <c:pt idx="355">
                  <c:v>54636</c:v>
                </c:pt>
                <c:pt idx="356">
                  <c:v>54667</c:v>
                </c:pt>
                <c:pt idx="357">
                  <c:v>54697</c:v>
                </c:pt>
                <c:pt idx="358">
                  <c:v>54728</c:v>
                </c:pt>
                <c:pt idx="359">
                  <c:v>54758</c:v>
                </c:pt>
              </c:numCache>
            </c:numRef>
          </c:cat>
          <c:val>
            <c:numRef>
              <c:f>Sheet1!$P$4:$P$363</c:f>
              <c:numCache>
                <c:formatCode>0.0</c:formatCode>
                <c:ptCount val="360"/>
                <c:pt idx="0">
                  <c:v>0</c:v>
                </c:pt>
                <c:pt idx="1">
                  <c:v>0</c:v>
                </c:pt>
                <c:pt idx="2">
                  <c:v>0</c:v>
                </c:pt>
                <c:pt idx="3">
                  <c:v>0</c:v>
                </c:pt>
                <c:pt idx="4">
                  <c:v>0</c:v>
                </c:pt>
                <c:pt idx="5">
                  <c:v>-9.0631499829451304E-2</c:v>
                </c:pt>
                <c:pt idx="6">
                  <c:v>-0.13317167038487901</c:v>
                </c:pt>
                <c:pt idx="7">
                  <c:v>-0.190979563336453</c:v>
                </c:pt>
                <c:pt idx="8">
                  <c:v>-0.26739030160259403</c:v>
                </c:pt>
                <c:pt idx="9">
                  <c:v>-0.36563380720323801</c:v>
                </c:pt>
                <c:pt idx="10">
                  <c:v>-0.48850187798373601</c:v>
                </c:pt>
                <c:pt idx="11">
                  <c:v>-0.63797543509528298</c:v>
                </c:pt>
                <c:pt idx="12">
                  <c:v>-0.814858149006078</c:v>
                </c:pt>
                <c:pt idx="13">
                  <c:v>-1.018472864143001</c:v>
                </c:pt>
                <c:pt idx="14">
                  <c:v>-1.246478048223026</c:v>
                </c:pt>
                <c:pt idx="15">
                  <c:v>-1.49485071438337</c:v>
                </c:pt>
                <c:pt idx="16">
                  <c:v>-1.7580603286692851</c:v>
                </c:pt>
                <c:pt idx="17">
                  <c:v>-2.0294284936026941</c:v>
                </c:pt>
                <c:pt idx="18">
                  <c:v>-2.301637483956215</c:v>
                </c:pt>
                <c:pt idx="19">
                  <c:v>-2.5673238824353151</c:v>
                </c:pt>
                <c:pt idx="20">
                  <c:v>-2.819677784161533</c:v>
                </c:pt>
                <c:pt idx="21">
                  <c:v>-3.0529670424855802</c:v>
                </c:pt>
                <c:pt idx="22">
                  <c:v>-3.2629200466083819</c:v>
                </c:pt>
                <c:pt idx="23">
                  <c:v>-3.4469262186501202</c:v>
                </c:pt>
                <c:pt idx="24">
                  <c:v>-3.6040448525942228</c:v>
                </c:pt>
                <c:pt idx="25">
                  <c:v>-3.734843204958846</c:v>
                </c:pt>
                <c:pt idx="26">
                  <c:v>-3.841107879399801</c:v>
                </c:pt>
                <c:pt idx="27">
                  <c:v>-3.9254858105926078</c:v>
                </c:pt>
                <c:pt idx="28">
                  <c:v>-3.9911117567410459</c:v>
                </c:pt>
                <c:pt idx="29">
                  <c:v>-4.0412700467425751</c:v>
                </c:pt>
                <c:pt idx="30">
                  <c:v>-4.0791230552515501</c:v>
                </c:pt>
                <c:pt idx="31">
                  <c:v>-4.107521708851829</c:v>
                </c:pt>
                <c:pt idx="32">
                  <c:v>-4.1288979181687253</c:v>
                </c:pt>
                <c:pt idx="33">
                  <c:v>-4.1452275727402652</c:v>
                </c:pt>
                <c:pt idx="34">
                  <c:v>-4.1580465261098958</c:v>
                </c:pt>
                <c:pt idx="35">
                  <c:v>-4.1685004550228202</c:v>
                </c:pt>
                <c:pt idx="36">
                  <c:v>-4.1774113991095074</c:v>
                </c:pt>
                <c:pt idx="37">
                  <c:v>-4.1853476805494401</c:v>
                </c:pt>
                <c:pt idx="38">
                  <c:v>-4.192688399156288</c:v>
                </c:pt>
                <c:pt idx="39">
                  <c:v>-4.1996778058042281</c:v>
                </c:pt>
                <c:pt idx="40">
                  <c:v>-4.2064680327867841</c:v>
                </c:pt>
                <c:pt idx="41">
                  <c:v>-4.2131507494691087</c:v>
                </c:pt>
                <c:pt idx="42">
                  <c:v>-4.2197794261985146</c:v>
                </c:pt>
                <c:pt idx="43">
                  <c:v>-4.2263842712863591</c:v>
                </c:pt>
                <c:pt idx="44">
                  <c:v>-4.2329818231247476</c:v>
                </c:pt>
                <c:pt idx="45">
                  <c:v>-4.2395808610861154</c:v>
                </c:pt>
                <c:pt idx="46">
                  <c:v>-4.2461859075624666</c:v>
                </c:pt>
                <c:pt idx="47">
                  <c:v>-4.2527992258844716</c:v>
                </c:pt>
                <c:pt idx="48">
                  <c:v>-4.2594219192145584</c:v>
                </c:pt>
                <c:pt idx="49">
                  <c:v>-4.2660545138420076</c:v>
                </c:pt>
                <c:pt idx="50">
                  <c:v>-4.2726972582285647</c:v>
                </c:pt>
                <c:pt idx="51">
                  <c:v>-4.27935027119418</c:v>
                </c:pt>
                <c:pt idx="52">
                  <c:v>-4.2860136129327904</c:v>
                </c:pt>
                <c:pt idx="53">
                  <c:v>-4.2926873179431917</c:v>
                </c:pt>
                <c:pt idx="54">
                  <c:v>-4.2993714098115108</c:v>
                </c:pt>
                <c:pt idx="55">
                  <c:v>-4.3060659076373788</c:v>
                </c:pt>
                <c:pt idx="56">
                  <c:v>-4.3127708287402244</c:v>
                </c:pt>
                <c:pt idx="57">
                  <c:v>-4.3194861897637153</c:v>
                </c:pt>
                <c:pt idx="58">
                  <c:v>-4.3262120071126144</c:v>
                </c:pt>
                <c:pt idx="59">
                  <c:v>-4.3329482971203976</c:v>
                </c:pt>
                <c:pt idx="60">
                  <c:v>-4.33969507611162</c:v>
                </c:pt>
                <c:pt idx="61">
                  <c:v>-4.3464523604243581</c:v>
                </c:pt>
                <c:pt idx="62">
                  <c:v>-4.3532201664181986</c:v>
                </c:pt>
                <c:pt idx="63">
                  <c:v>-4.3599985104768946</c:v>
                </c:pt>
                <c:pt idx="64">
                  <c:v>-4.3667874090093228</c:v>
                </c:pt>
                <c:pt idx="65">
                  <c:v>-4.373586878449748</c:v>
                </c:pt>
                <c:pt idx="66">
                  <c:v>-4.3803969352580516</c:v>
                </c:pt>
                <c:pt idx="67">
                  <c:v>-4.3872175959196618</c:v>
                </c:pt>
                <c:pt idx="68">
                  <c:v>-4.3940488769457007</c:v>
                </c:pt>
                <c:pt idx="69">
                  <c:v>-4.4008907948730496</c:v>
                </c:pt>
                <c:pt idx="70">
                  <c:v>-4.4077433662642402</c:v>
                </c:pt>
                <c:pt idx="71">
                  <c:v>-4.4146066077076718</c:v>
                </c:pt>
                <c:pt idx="72">
                  <c:v>-4.421480535817544</c:v>
                </c:pt>
                <c:pt idx="73">
                  <c:v>-4.4283651672339301</c:v>
                </c:pt>
                <c:pt idx="74">
                  <c:v>-4.4352605186228171</c:v>
                </c:pt>
                <c:pt idx="75">
                  <c:v>-4.4421666066761283</c:v>
                </c:pt>
                <c:pt idx="76">
                  <c:v>-4.4490834481117973</c:v>
                </c:pt>
                <c:pt idx="77">
                  <c:v>-4.4560110596737754</c:v>
                </c:pt>
                <c:pt idx="78">
                  <c:v>-4.4629494581320914</c:v>
                </c:pt>
                <c:pt idx="79">
                  <c:v>-4.4698986602828867</c:v>
                </c:pt>
                <c:pt idx="80">
                  <c:v>-4.4768586829484533</c:v>
                </c:pt>
                <c:pt idx="81">
                  <c:v>-4.4838295429772748</c:v>
                </c:pt>
                <c:pt idx="82">
                  <c:v>-4.4908112572440766</c:v>
                </c:pt>
                <c:pt idx="83">
                  <c:v>-4.4978038426498506</c:v>
                </c:pt>
                <c:pt idx="84">
                  <c:v>-4.5048073161219113</c:v>
                </c:pt>
                <c:pt idx="85">
                  <c:v>-4.5118216946139409</c:v>
                </c:pt>
                <c:pt idx="86">
                  <c:v>-4.518846995105994</c:v>
                </c:pt>
                <c:pt idx="87">
                  <c:v>-4.5258832346045814</c:v>
                </c:pt>
                <c:pt idx="88">
                  <c:v>-4.5329304301426889</c:v>
                </c:pt>
                <c:pt idx="89">
                  <c:v>-4.5399885987798339</c:v>
                </c:pt>
                <c:pt idx="90">
                  <c:v>-4.5470577576020874</c:v>
                </c:pt>
                <c:pt idx="91">
                  <c:v>-4.5541379237221271</c:v>
                </c:pt>
                <c:pt idx="92">
                  <c:v>-4.5612291142792802</c:v>
                </c:pt>
                <c:pt idx="93">
                  <c:v>-4.5683313464395443</c:v>
                </c:pt>
                <c:pt idx="94">
                  <c:v>-4.5754446373956847</c:v>
                </c:pt>
                <c:pt idx="95">
                  <c:v>-4.5825690043671941</c:v>
                </c:pt>
                <c:pt idx="96">
                  <c:v>-4.5897044646004028</c:v>
                </c:pt>
                <c:pt idx="97">
                  <c:v>-4.5968510353684842</c:v>
                </c:pt>
                <c:pt idx="98">
                  <c:v>-4.604008733971515</c:v>
                </c:pt>
                <c:pt idx="99">
                  <c:v>-4.6111775777364876</c:v>
                </c:pt>
                <c:pt idx="100">
                  <c:v>-4.6183575840174367</c:v>
                </c:pt>
                <c:pt idx="101">
                  <c:v>-4.6255487701953371</c:v>
                </c:pt>
                <c:pt idx="102">
                  <c:v>-4.632751153678285</c:v>
                </c:pt>
                <c:pt idx="103">
                  <c:v>-4.6399647519014469</c:v>
                </c:pt>
                <c:pt idx="104">
                  <c:v>-4.647189582327151</c:v>
                </c:pt>
                <c:pt idx="105">
                  <c:v>-4.6544256624449343</c:v>
                </c:pt>
                <c:pt idx="106">
                  <c:v>-4.6616730097715466</c:v>
                </c:pt>
                <c:pt idx="107">
                  <c:v>-4.6689316418509961</c:v>
                </c:pt>
                <c:pt idx="108">
                  <c:v>-4.6762015762546651</c:v>
                </c:pt>
                <c:pt idx="109">
                  <c:v>-4.6834828305812266</c:v>
                </c:pt>
                <c:pt idx="110">
                  <c:v>-4.6907754224568059</c:v>
                </c:pt>
                <c:pt idx="111">
                  <c:v>-4.6980793695349474</c:v>
                </c:pt>
                <c:pt idx="112">
                  <c:v>-4.7053946894967069</c:v>
                </c:pt>
                <c:pt idx="113">
                  <c:v>-4.7127214000506461</c:v>
                </c:pt>
                <c:pt idx="114">
                  <c:v>-4.7200595189329082</c:v>
                </c:pt>
                <c:pt idx="115">
                  <c:v>-4.7274090639072748</c:v>
                </c:pt>
                <c:pt idx="116">
                  <c:v>-4.7347700527651542</c:v>
                </c:pt>
                <c:pt idx="117">
                  <c:v>-4.7421425033256774</c:v>
                </c:pt>
                <c:pt idx="118">
                  <c:v>-4.749526433435717</c:v>
                </c:pt>
                <c:pt idx="119">
                  <c:v>-4.7569218609699284</c:v>
                </c:pt>
                <c:pt idx="120">
                  <c:v>-4.7581612867054366</c:v>
                </c:pt>
                <c:pt idx="121">
                  <c:v>-4.75940103537586</c:v>
                </c:pt>
                <c:pt idx="122">
                  <c:v>-4.7606411070653341</c:v>
                </c:pt>
                <c:pt idx="123">
                  <c:v>-4.7618815018580296</c:v>
                </c:pt>
                <c:pt idx="124">
                  <c:v>-4.76312221983813</c:v>
                </c:pt>
                <c:pt idx="125">
                  <c:v>-4.764363261089839</c:v>
                </c:pt>
                <c:pt idx="126">
                  <c:v>-4.7656046256973896</c:v>
                </c:pt>
                <c:pt idx="127">
                  <c:v>-4.7668463137450328</c:v>
                </c:pt>
                <c:pt idx="128">
                  <c:v>-4.7680883253170396</c:v>
                </c:pt>
                <c:pt idx="129">
                  <c:v>-4.7693306604977046</c:v>
                </c:pt>
                <c:pt idx="130">
                  <c:v>-4.7705733193713478</c:v>
                </c:pt>
                <c:pt idx="131">
                  <c:v>-4.7718163020223061</c:v>
                </c:pt>
                <c:pt idx="132">
                  <c:v>-4.7730596085349379</c:v>
                </c:pt>
                <c:pt idx="133">
                  <c:v>-4.7743032389936317</c:v>
                </c:pt>
                <c:pt idx="134">
                  <c:v>-4.7755471934827902</c:v>
                </c:pt>
                <c:pt idx="135">
                  <c:v>-4.7767914720868321</c:v>
                </c:pt>
                <c:pt idx="136">
                  <c:v>-4.7780360748902186</c:v>
                </c:pt>
                <c:pt idx="137">
                  <c:v>-4.779281001977413</c:v>
                </c:pt>
                <c:pt idx="138">
                  <c:v>-4.7805262534329076</c:v>
                </c:pt>
                <c:pt idx="139">
                  <c:v>-4.7817718293412259</c:v>
                </c:pt>
                <c:pt idx="140">
                  <c:v>-4.7830177297868977</c:v>
                </c:pt>
                <c:pt idx="141">
                  <c:v>-4.784263954854481</c:v>
                </c:pt>
                <c:pt idx="142">
                  <c:v>-4.7855105046285544</c:v>
                </c:pt>
                <c:pt idx="143">
                  <c:v>-4.7867573791937339</c:v>
                </c:pt>
                <c:pt idx="144">
                  <c:v>-4.7880045786346317</c:v>
                </c:pt>
                <c:pt idx="145">
                  <c:v>-4.7892521030359001</c:v>
                </c:pt>
                <c:pt idx="146">
                  <c:v>-4.7904999524822038</c:v>
                </c:pt>
                <c:pt idx="147">
                  <c:v>-4.7917481270582396</c:v>
                </c:pt>
                <c:pt idx="148">
                  <c:v>-4.7929966268487076</c:v>
                </c:pt>
                <c:pt idx="149">
                  <c:v>-4.7942454519383713</c:v>
                </c:pt>
                <c:pt idx="150">
                  <c:v>-4.7954946024119609</c:v>
                </c:pt>
                <c:pt idx="151">
                  <c:v>-4.7967440783542656</c:v>
                </c:pt>
                <c:pt idx="152">
                  <c:v>-4.7979938798500834</c:v>
                </c:pt>
                <c:pt idx="153">
                  <c:v>-4.7992440069842504</c:v>
                </c:pt>
                <c:pt idx="154">
                  <c:v>-4.8004944598415946</c:v>
                </c:pt>
                <c:pt idx="155">
                  <c:v>-4.8017452385069932</c:v>
                </c:pt>
                <c:pt idx="156">
                  <c:v>-4.8029963430653382</c:v>
                </c:pt>
                <c:pt idx="157">
                  <c:v>-4.8042477736015421</c:v>
                </c:pt>
                <c:pt idx="158">
                  <c:v>-4.8054995302005334</c:v>
                </c:pt>
                <c:pt idx="159">
                  <c:v>-4.8067516129472683</c:v>
                </c:pt>
                <c:pt idx="160">
                  <c:v>-4.8080040219267266</c:v>
                </c:pt>
                <c:pt idx="161">
                  <c:v>-4.8092567572239142</c:v>
                </c:pt>
                <c:pt idx="162">
                  <c:v>-4.8105098189238484</c:v>
                </c:pt>
                <c:pt idx="163">
                  <c:v>-4.811763207111575</c:v>
                </c:pt>
                <c:pt idx="164">
                  <c:v>-4.813016921872161</c:v>
                </c:pt>
                <c:pt idx="165">
                  <c:v>-4.8142709632906957</c:v>
                </c:pt>
                <c:pt idx="166">
                  <c:v>-4.8155253314522861</c:v>
                </c:pt>
                <c:pt idx="167">
                  <c:v>-4.8167800264420766</c:v>
                </c:pt>
                <c:pt idx="168">
                  <c:v>-4.8180350483452088</c:v>
                </c:pt>
                <c:pt idx="169">
                  <c:v>-4.8192903972468901</c:v>
                </c:pt>
                <c:pt idx="170">
                  <c:v>-4.8205460732322809</c:v>
                </c:pt>
                <c:pt idx="171">
                  <c:v>-4.8218020763866276</c:v>
                </c:pt>
                <c:pt idx="172">
                  <c:v>-4.8230584067951696</c:v>
                </c:pt>
                <c:pt idx="173">
                  <c:v>-4.8243150645431747</c:v>
                </c:pt>
                <c:pt idx="174">
                  <c:v>-4.8255720497159214</c:v>
                </c:pt>
                <c:pt idx="175">
                  <c:v>-4.8268293623987386</c:v>
                </c:pt>
                <c:pt idx="176">
                  <c:v>-4.828087002676944</c:v>
                </c:pt>
                <c:pt idx="177">
                  <c:v>-4.829344970635904</c:v>
                </c:pt>
                <c:pt idx="178">
                  <c:v>-4.8306032663610017</c:v>
                </c:pt>
                <c:pt idx="179">
                  <c:v>-4.8318618899376196</c:v>
                </c:pt>
                <c:pt idx="180">
                  <c:v>-4.8331208414511888</c:v>
                </c:pt>
                <c:pt idx="181">
                  <c:v>-4.8343801209871486</c:v>
                </c:pt>
                <c:pt idx="182">
                  <c:v>-4.83563972863098</c:v>
                </c:pt>
                <c:pt idx="183">
                  <c:v>-4.8368996644681603</c:v>
                </c:pt>
                <c:pt idx="184">
                  <c:v>-4.8381599285842016</c:v>
                </c:pt>
                <c:pt idx="185">
                  <c:v>-4.8394205210646462</c:v>
                </c:pt>
                <c:pt idx="186">
                  <c:v>-4.840681441995037</c:v>
                </c:pt>
                <c:pt idx="187">
                  <c:v>-4.8419426914609609</c:v>
                </c:pt>
                <c:pt idx="188">
                  <c:v>-4.8432042695480106</c:v>
                </c:pt>
                <c:pt idx="189">
                  <c:v>-4.8444661763418306</c:v>
                </c:pt>
                <c:pt idx="190">
                  <c:v>-4.8457284119280413</c:v>
                </c:pt>
                <c:pt idx="191">
                  <c:v>-4.8469909763923207</c:v>
                </c:pt>
                <c:pt idx="192">
                  <c:v>-4.8482538698203577</c:v>
                </c:pt>
                <c:pt idx="193">
                  <c:v>-4.8495170922978641</c:v>
                </c:pt>
                <c:pt idx="194">
                  <c:v>-4.850780643910575</c:v>
                </c:pt>
                <c:pt idx="195">
                  <c:v>-4.8520445247442456</c:v>
                </c:pt>
                <c:pt idx="196">
                  <c:v>-4.85330873488466</c:v>
                </c:pt>
                <c:pt idx="197">
                  <c:v>-4.8545732744176071</c:v>
                </c:pt>
                <c:pt idx="198">
                  <c:v>-4.8558381434289286</c:v>
                </c:pt>
                <c:pt idx="199">
                  <c:v>-4.8571033420044669</c:v>
                </c:pt>
                <c:pt idx="200">
                  <c:v>-4.8583688702300796</c:v>
                </c:pt>
                <c:pt idx="201">
                  <c:v>-4.8596347281916632</c:v>
                </c:pt>
                <c:pt idx="202">
                  <c:v>-4.8609009159751286</c:v>
                </c:pt>
                <c:pt idx="203">
                  <c:v>-4.862167433666424</c:v>
                </c:pt>
                <c:pt idx="204">
                  <c:v>-4.863434281351485</c:v>
                </c:pt>
                <c:pt idx="205">
                  <c:v>-4.864701459116314</c:v>
                </c:pt>
                <c:pt idx="206">
                  <c:v>-4.8659689670468991</c:v>
                </c:pt>
                <c:pt idx="207">
                  <c:v>-4.8672368052292843</c:v>
                </c:pt>
                <c:pt idx="208">
                  <c:v>-4.8685049737494968</c:v>
                </c:pt>
                <c:pt idx="209">
                  <c:v>-4.8697734726936304</c:v>
                </c:pt>
                <c:pt idx="210">
                  <c:v>-4.8710423021477451</c:v>
                </c:pt>
                <c:pt idx="211">
                  <c:v>-4.8723114621979757</c:v>
                </c:pt>
                <c:pt idx="212">
                  <c:v>-4.8735809529304532</c:v>
                </c:pt>
                <c:pt idx="213">
                  <c:v>-4.8748507744313496</c:v>
                </c:pt>
                <c:pt idx="214">
                  <c:v>-4.8761209267868386</c:v>
                </c:pt>
                <c:pt idx="215">
                  <c:v>-4.8773914100831304</c:v>
                </c:pt>
                <c:pt idx="216">
                  <c:v>-4.8786622244064368</c:v>
                </c:pt>
                <c:pt idx="217">
                  <c:v>-4.8799333698430223</c:v>
                </c:pt>
                <c:pt idx="218">
                  <c:v>-4.8812048464791546</c:v>
                </c:pt>
                <c:pt idx="219">
                  <c:v>-4.882476654401132</c:v>
                </c:pt>
                <c:pt idx="220">
                  <c:v>-4.8837487936952702</c:v>
                </c:pt>
                <c:pt idx="221">
                  <c:v>-4.8850212644478956</c:v>
                </c:pt>
                <c:pt idx="222">
                  <c:v>-4.8862940667453909</c:v>
                </c:pt>
                <c:pt idx="223">
                  <c:v>-4.8875672006741402</c:v>
                </c:pt>
                <c:pt idx="224">
                  <c:v>-4.8888406663205348</c:v>
                </c:pt>
                <c:pt idx="225">
                  <c:v>-4.8901144637710052</c:v>
                </c:pt>
                <c:pt idx="226">
                  <c:v>-4.8913885931120271</c:v>
                </c:pt>
                <c:pt idx="227">
                  <c:v>-4.8926630544300469</c:v>
                </c:pt>
                <c:pt idx="228">
                  <c:v>-4.8939378478115696</c:v>
                </c:pt>
                <c:pt idx="229">
                  <c:v>-4.8952129733431331</c:v>
                </c:pt>
                <c:pt idx="230">
                  <c:v>-4.8964884311112566</c:v>
                </c:pt>
                <c:pt idx="231">
                  <c:v>-4.8977642212025208</c:v>
                </c:pt>
                <c:pt idx="232">
                  <c:v>-4.8990403437035006</c:v>
                </c:pt>
                <c:pt idx="233">
                  <c:v>-4.9003167987008158</c:v>
                </c:pt>
                <c:pt idx="234">
                  <c:v>-4.9015935862810931</c:v>
                </c:pt>
                <c:pt idx="235">
                  <c:v>-4.9028707065309884</c:v>
                </c:pt>
                <c:pt idx="236">
                  <c:v>-4.9041481595371863</c:v>
                </c:pt>
                <c:pt idx="237">
                  <c:v>-4.90542594538638</c:v>
                </c:pt>
                <c:pt idx="238">
                  <c:v>-4.9067040641652948</c:v>
                </c:pt>
                <c:pt idx="239">
                  <c:v>-4.9079825159606738</c:v>
                </c:pt>
                <c:pt idx="240">
                  <c:v>-4.909432981941217</c:v>
                </c:pt>
                <c:pt idx="241">
                  <c:v>-4.9108838753079684</c:v>
                </c:pt>
                <c:pt idx="242">
                  <c:v>-4.912335196186528</c:v>
                </c:pt>
                <c:pt idx="243">
                  <c:v>-4.9137869447025464</c:v>
                </c:pt>
                <c:pt idx="244">
                  <c:v>-4.9152391209817061</c:v>
                </c:pt>
                <c:pt idx="245">
                  <c:v>-4.91669172514972</c:v>
                </c:pt>
                <c:pt idx="246">
                  <c:v>-4.9181447573323451</c:v>
                </c:pt>
                <c:pt idx="247">
                  <c:v>-4.9195982176553779</c:v>
                </c:pt>
                <c:pt idx="248">
                  <c:v>-4.9210521062446499</c:v>
                </c:pt>
                <c:pt idx="249">
                  <c:v>-4.9225064232260056</c:v>
                </c:pt>
                <c:pt idx="250">
                  <c:v>-4.9239611687253788</c:v>
                </c:pt>
                <c:pt idx="251">
                  <c:v>-4.9254163428686866</c:v>
                </c:pt>
                <c:pt idx="252">
                  <c:v>-4.9268719457819206</c:v>
                </c:pt>
                <c:pt idx="253">
                  <c:v>-4.9283279775910849</c:v>
                </c:pt>
                <c:pt idx="254">
                  <c:v>-4.9297844384222316</c:v>
                </c:pt>
                <c:pt idx="255">
                  <c:v>-4.93124132840145</c:v>
                </c:pt>
                <c:pt idx="256">
                  <c:v>-4.9326986476548678</c:v>
                </c:pt>
                <c:pt idx="257">
                  <c:v>-4.9341563963086301</c:v>
                </c:pt>
                <c:pt idx="258">
                  <c:v>-4.9356145744889508</c:v>
                </c:pt>
                <c:pt idx="259">
                  <c:v>-4.9370731823220799</c:v>
                </c:pt>
                <c:pt idx="260">
                  <c:v>-4.9385322199342543</c:v>
                </c:pt>
                <c:pt idx="261">
                  <c:v>-4.9399916874518102</c:v>
                </c:pt>
                <c:pt idx="262">
                  <c:v>-4.9414515850010821</c:v>
                </c:pt>
                <c:pt idx="263">
                  <c:v>-4.9429119127084533</c:v>
                </c:pt>
                <c:pt idx="264">
                  <c:v>-4.9443726707003606</c:v>
                </c:pt>
                <c:pt idx="265">
                  <c:v>-4.9458338591032396</c:v>
                </c:pt>
                <c:pt idx="266">
                  <c:v>-4.9472954780436034</c:v>
                </c:pt>
                <c:pt idx="267">
                  <c:v>-4.9487575276479676</c:v>
                </c:pt>
                <c:pt idx="268">
                  <c:v>-4.9502200080429164</c:v>
                </c:pt>
                <c:pt idx="269">
                  <c:v>-4.9516829193550471</c:v>
                </c:pt>
                <c:pt idx="270">
                  <c:v>-4.9531462617110051</c:v>
                </c:pt>
                <c:pt idx="271">
                  <c:v>-4.9546100352374696</c:v>
                </c:pt>
                <c:pt idx="272">
                  <c:v>-4.9560742400611613</c:v>
                </c:pt>
                <c:pt idx="273">
                  <c:v>-4.9575388763088268</c:v>
                </c:pt>
                <c:pt idx="274">
                  <c:v>-4.9590039441072804</c:v>
                </c:pt>
                <c:pt idx="275">
                  <c:v>-4.9604694435833281</c:v>
                </c:pt>
                <c:pt idx="276">
                  <c:v>-4.9619353748638346</c:v>
                </c:pt>
                <c:pt idx="277">
                  <c:v>-4.9634017380757136</c:v>
                </c:pt>
                <c:pt idx="278">
                  <c:v>-4.9648685333459062</c:v>
                </c:pt>
                <c:pt idx="279">
                  <c:v>-4.9663357608013978</c:v>
                </c:pt>
                <c:pt idx="280">
                  <c:v>-4.9678034205691866</c:v>
                </c:pt>
                <c:pt idx="281">
                  <c:v>-4.9692715127763334</c:v>
                </c:pt>
                <c:pt idx="282">
                  <c:v>-4.9707400375499269</c:v>
                </c:pt>
                <c:pt idx="283">
                  <c:v>-4.9722089950170982</c:v>
                </c:pt>
                <c:pt idx="284">
                  <c:v>-4.9736783853049999</c:v>
                </c:pt>
                <c:pt idx="285">
                  <c:v>-4.9751482085408458</c:v>
                </c:pt>
                <c:pt idx="286">
                  <c:v>-4.9766184648518701</c:v>
                </c:pt>
                <c:pt idx="287">
                  <c:v>-4.9780891543653434</c:v>
                </c:pt>
                <c:pt idx="288">
                  <c:v>-4.9795602772085896</c:v>
                </c:pt>
                <c:pt idx="289">
                  <c:v>-4.9810318335089541</c:v>
                </c:pt>
                <c:pt idx="290">
                  <c:v>-4.9825038233938281</c:v>
                </c:pt>
                <c:pt idx="291">
                  <c:v>-4.9839762469906264</c:v>
                </c:pt>
                <c:pt idx="292">
                  <c:v>-4.9854491044268299</c:v>
                </c:pt>
                <c:pt idx="293">
                  <c:v>-4.9869223958299198</c:v>
                </c:pt>
                <c:pt idx="294">
                  <c:v>-4.9883961213274448</c:v>
                </c:pt>
                <c:pt idx="295">
                  <c:v>-4.9898702810469784</c:v>
                </c:pt>
                <c:pt idx="296">
                  <c:v>-4.9913448751161322</c:v>
                </c:pt>
                <c:pt idx="297">
                  <c:v>-4.992819903662558</c:v>
                </c:pt>
                <c:pt idx="298">
                  <c:v>-4.9942953668139376</c:v>
                </c:pt>
                <c:pt idx="299">
                  <c:v>-4.9957712646980017</c:v>
                </c:pt>
                <c:pt idx="300">
                  <c:v>-4.9972475974425103</c:v>
                </c:pt>
                <c:pt idx="301">
                  <c:v>-4.9987243651752618</c:v>
                </c:pt>
                <c:pt idx="302">
                  <c:v>-5.0002015680240914</c:v>
                </c:pt>
                <c:pt idx="303">
                  <c:v>-5.0016792061168811</c:v>
                </c:pt>
                <c:pt idx="304">
                  <c:v>-5.0031572795815364</c:v>
                </c:pt>
                <c:pt idx="305">
                  <c:v>-5.0046357885460084</c:v>
                </c:pt>
                <c:pt idx="306">
                  <c:v>-5.0061147331382809</c:v>
                </c:pt>
                <c:pt idx="307">
                  <c:v>-5.0075941134863866</c:v>
                </c:pt>
                <c:pt idx="308">
                  <c:v>-5.0090739297183866</c:v>
                </c:pt>
                <c:pt idx="309">
                  <c:v>-5.0105541819623749</c:v>
                </c:pt>
                <c:pt idx="310">
                  <c:v>-5.0120348703464748</c:v>
                </c:pt>
                <c:pt idx="311">
                  <c:v>-5.0135159949989054</c:v>
                </c:pt>
                <c:pt idx="312">
                  <c:v>-5.0149975560478328</c:v>
                </c:pt>
                <c:pt idx="313">
                  <c:v>-5.0164795536215374</c:v>
                </c:pt>
                <c:pt idx="314">
                  <c:v>-5.0179619878482864</c:v>
                </c:pt>
                <c:pt idx="315">
                  <c:v>-5.0194448588564082</c:v>
                </c:pt>
                <c:pt idx="316">
                  <c:v>-5.0209281667742864</c:v>
                </c:pt>
                <c:pt idx="317">
                  <c:v>-5.0224119117302948</c:v>
                </c:pt>
                <c:pt idx="318">
                  <c:v>-5.0238960938528958</c:v>
                </c:pt>
                <c:pt idx="319">
                  <c:v>-5.0253807132705406</c:v>
                </c:pt>
                <c:pt idx="320">
                  <c:v>-5.0268657701117556</c:v>
                </c:pt>
                <c:pt idx="321">
                  <c:v>-5.0283512645050887</c:v>
                </c:pt>
                <c:pt idx="322">
                  <c:v>-5.0298371965791429</c:v>
                </c:pt>
                <c:pt idx="323">
                  <c:v>-5.0313235664625271</c:v>
                </c:pt>
                <c:pt idx="324">
                  <c:v>-5.0328103742839074</c:v>
                </c:pt>
                <c:pt idx="325">
                  <c:v>-5.0342976201719916</c:v>
                </c:pt>
                <c:pt idx="326">
                  <c:v>-5.0357853042555174</c:v>
                </c:pt>
                <c:pt idx="327">
                  <c:v>-5.0372734266632619</c:v>
                </c:pt>
                <c:pt idx="328">
                  <c:v>-5.0387619875240501</c:v>
                </c:pt>
                <c:pt idx="329">
                  <c:v>-5.040250986966714</c:v>
                </c:pt>
                <c:pt idx="330">
                  <c:v>-5.0417404251201603</c:v>
                </c:pt>
                <c:pt idx="331">
                  <c:v>-5.0432303021133178</c:v>
                </c:pt>
                <c:pt idx="332">
                  <c:v>-5.0447206180751456</c:v>
                </c:pt>
                <c:pt idx="333">
                  <c:v>-5.0462113731346534</c:v>
                </c:pt>
                <c:pt idx="334">
                  <c:v>-5.0477025674208784</c:v>
                </c:pt>
                <c:pt idx="335">
                  <c:v>-5.0491942010629041</c:v>
                </c:pt>
                <c:pt idx="336">
                  <c:v>-5.0506862741898466</c:v>
                </c:pt>
                <c:pt idx="337">
                  <c:v>-5.0521787869308703</c:v>
                </c:pt>
                <c:pt idx="338">
                  <c:v>-5.0536717394151562</c:v>
                </c:pt>
                <c:pt idx="339">
                  <c:v>-5.0551651317719406</c:v>
                </c:pt>
                <c:pt idx="340">
                  <c:v>-5.0566589641304924</c:v>
                </c:pt>
                <c:pt idx="341">
                  <c:v>-5.0581532366201154</c:v>
                </c:pt>
                <c:pt idx="342">
                  <c:v>-5.05964794937017</c:v>
                </c:pt>
                <c:pt idx="343">
                  <c:v>-5.0611431025100204</c:v>
                </c:pt>
                <c:pt idx="344">
                  <c:v>-5.0626386961690866</c:v>
                </c:pt>
                <c:pt idx="345">
                  <c:v>-5.0641347304768383</c:v>
                </c:pt>
                <c:pt idx="346">
                  <c:v>-5.0656312055627852</c:v>
                </c:pt>
                <c:pt idx="347">
                  <c:v>-5.0671281215564354</c:v>
                </c:pt>
                <c:pt idx="348">
                  <c:v>-5.0686254785873768</c:v>
                </c:pt>
                <c:pt idx="349">
                  <c:v>-5.0701232767852069</c:v>
                </c:pt>
                <c:pt idx="350">
                  <c:v>-5.0716215162796008</c:v>
                </c:pt>
                <c:pt idx="351">
                  <c:v>-5.0731201972002182</c:v>
                </c:pt>
                <c:pt idx="352">
                  <c:v>-5.0746193196767946</c:v>
                </c:pt>
                <c:pt idx="353">
                  <c:v>-5.0761188838390972</c:v>
                </c:pt>
                <c:pt idx="354">
                  <c:v>-5.0776188898169217</c:v>
                </c:pt>
                <c:pt idx="355">
                  <c:v>-5.0791193377401074</c:v>
                </c:pt>
                <c:pt idx="356">
                  <c:v>-5.0806202277385317</c:v>
                </c:pt>
                <c:pt idx="357">
                  <c:v>-5.0821215599421086</c:v>
                </c:pt>
                <c:pt idx="358">
                  <c:v>-5.0836233344807971</c:v>
                </c:pt>
                <c:pt idx="359">
                  <c:v>-5.0851255514845786</c:v>
                </c:pt>
              </c:numCache>
            </c:numRef>
          </c:val>
          <c:smooth val="0"/>
          <c:extLst xmlns:c16r2="http://schemas.microsoft.com/office/drawing/2015/06/chart">
            <c:ext xmlns:c16="http://schemas.microsoft.com/office/drawing/2014/chart" uri="{C3380CC4-5D6E-409C-BE32-E72D297353CC}">
              <c16:uniqueId val="{00000001-ED0E-4D49-8541-5CB070463AB6}"/>
            </c:ext>
          </c:extLst>
        </c:ser>
        <c:ser>
          <c:idx val="1"/>
          <c:order val="1"/>
          <c:tx>
            <c:strRef>
              <c:f>Sheet1!$Q$3</c:f>
              <c:strCache>
                <c:ptCount val="1"/>
                <c:pt idx="0">
                  <c:v>Male Low Risk</c:v>
                </c:pt>
              </c:strCache>
            </c:strRef>
          </c:tx>
          <c:spPr>
            <a:ln w="28575" cap="rnd">
              <a:solidFill>
                <a:schemeClr val="accent2"/>
              </a:solidFill>
              <a:round/>
            </a:ln>
            <a:effectLst/>
          </c:spPr>
          <c:marker>
            <c:symbol val="none"/>
          </c:marker>
          <c:dLbls>
            <c:dLbl>
              <c:idx val="359"/>
              <c:layout>
                <c:manualLayout>
                  <c:x val="-6.2827225130890098E-3"/>
                  <c:y val="3.264196201323799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D0E-4D49-8541-5CB070463AB6}"/>
                </c:ext>
                <c:ext xmlns:c15="http://schemas.microsoft.com/office/drawing/2012/chart" uri="{CE6537A1-D6FC-4f65-9D91-7224C49458BB}"/>
              </c:extLst>
            </c:dLbl>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Sheet1!$A$4:$A$363</c:f>
              <c:numCache>
                <c:formatCode>m/d/yyyy</c:formatCode>
                <c:ptCount val="360"/>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pt idx="56">
                  <c:v>45536</c:v>
                </c:pt>
                <c:pt idx="57">
                  <c:v>45566</c:v>
                </c:pt>
                <c:pt idx="58">
                  <c:v>45597</c:v>
                </c:pt>
                <c:pt idx="59">
                  <c:v>45627</c:v>
                </c:pt>
                <c:pt idx="60">
                  <c:v>45658</c:v>
                </c:pt>
                <c:pt idx="61">
                  <c:v>45689</c:v>
                </c:pt>
                <c:pt idx="62">
                  <c:v>45717</c:v>
                </c:pt>
                <c:pt idx="63">
                  <c:v>45748</c:v>
                </c:pt>
                <c:pt idx="64">
                  <c:v>45778</c:v>
                </c:pt>
                <c:pt idx="65">
                  <c:v>45809</c:v>
                </c:pt>
                <c:pt idx="66">
                  <c:v>45839</c:v>
                </c:pt>
                <c:pt idx="67">
                  <c:v>45870</c:v>
                </c:pt>
                <c:pt idx="68">
                  <c:v>45901</c:v>
                </c:pt>
                <c:pt idx="69">
                  <c:v>45931</c:v>
                </c:pt>
                <c:pt idx="70">
                  <c:v>45962</c:v>
                </c:pt>
                <c:pt idx="71">
                  <c:v>45992</c:v>
                </c:pt>
                <c:pt idx="72">
                  <c:v>46023</c:v>
                </c:pt>
                <c:pt idx="73">
                  <c:v>46054</c:v>
                </c:pt>
                <c:pt idx="74">
                  <c:v>46082</c:v>
                </c:pt>
                <c:pt idx="75">
                  <c:v>46113</c:v>
                </c:pt>
                <c:pt idx="76">
                  <c:v>46143</c:v>
                </c:pt>
                <c:pt idx="77">
                  <c:v>46174</c:v>
                </c:pt>
                <c:pt idx="78">
                  <c:v>46204</c:v>
                </c:pt>
                <c:pt idx="79">
                  <c:v>46235</c:v>
                </c:pt>
                <c:pt idx="80">
                  <c:v>46266</c:v>
                </c:pt>
                <c:pt idx="81">
                  <c:v>46296</c:v>
                </c:pt>
                <c:pt idx="82">
                  <c:v>46327</c:v>
                </c:pt>
                <c:pt idx="83">
                  <c:v>46357</c:v>
                </c:pt>
                <c:pt idx="84">
                  <c:v>46388</c:v>
                </c:pt>
                <c:pt idx="85">
                  <c:v>46419</c:v>
                </c:pt>
                <c:pt idx="86">
                  <c:v>46447</c:v>
                </c:pt>
                <c:pt idx="87">
                  <c:v>46478</c:v>
                </c:pt>
                <c:pt idx="88">
                  <c:v>46508</c:v>
                </c:pt>
                <c:pt idx="89">
                  <c:v>46539</c:v>
                </c:pt>
                <c:pt idx="90">
                  <c:v>46569</c:v>
                </c:pt>
                <c:pt idx="91">
                  <c:v>46600</c:v>
                </c:pt>
                <c:pt idx="92">
                  <c:v>46631</c:v>
                </c:pt>
                <c:pt idx="93">
                  <c:v>46661</c:v>
                </c:pt>
                <c:pt idx="94">
                  <c:v>46692</c:v>
                </c:pt>
                <c:pt idx="95">
                  <c:v>46722</c:v>
                </c:pt>
                <c:pt idx="96">
                  <c:v>46753</c:v>
                </c:pt>
                <c:pt idx="97">
                  <c:v>46784</c:v>
                </c:pt>
                <c:pt idx="98">
                  <c:v>46813</c:v>
                </c:pt>
                <c:pt idx="99">
                  <c:v>46844</c:v>
                </c:pt>
                <c:pt idx="100">
                  <c:v>46874</c:v>
                </c:pt>
                <c:pt idx="101">
                  <c:v>46905</c:v>
                </c:pt>
                <c:pt idx="102">
                  <c:v>46935</c:v>
                </c:pt>
                <c:pt idx="103">
                  <c:v>46966</c:v>
                </c:pt>
                <c:pt idx="104">
                  <c:v>46997</c:v>
                </c:pt>
                <c:pt idx="105">
                  <c:v>47027</c:v>
                </c:pt>
                <c:pt idx="106">
                  <c:v>47058</c:v>
                </c:pt>
                <c:pt idx="107">
                  <c:v>47088</c:v>
                </c:pt>
                <c:pt idx="108">
                  <c:v>47119</c:v>
                </c:pt>
                <c:pt idx="109">
                  <c:v>47150</c:v>
                </c:pt>
                <c:pt idx="110">
                  <c:v>47178</c:v>
                </c:pt>
                <c:pt idx="111">
                  <c:v>47209</c:v>
                </c:pt>
                <c:pt idx="112">
                  <c:v>47239</c:v>
                </c:pt>
                <c:pt idx="113">
                  <c:v>47270</c:v>
                </c:pt>
                <c:pt idx="114">
                  <c:v>47300</c:v>
                </c:pt>
                <c:pt idx="115">
                  <c:v>47331</c:v>
                </c:pt>
                <c:pt idx="116">
                  <c:v>47362</c:v>
                </c:pt>
                <c:pt idx="117">
                  <c:v>47392</c:v>
                </c:pt>
                <c:pt idx="118">
                  <c:v>47423</c:v>
                </c:pt>
                <c:pt idx="119">
                  <c:v>47453</c:v>
                </c:pt>
                <c:pt idx="120">
                  <c:v>47484</c:v>
                </c:pt>
                <c:pt idx="121">
                  <c:v>47515</c:v>
                </c:pt>
                <c:pt idx="122">
                  <c:v>47543</c:v>
                </c:pt>
                <c:pt idx="123">
                  <c:v>47574</c:v>
                </c:pt>
                <c:pt idx="124">
                  <c:v>47604</c:v>
                </c:pt>
                <c:pt idx="125">
                  <c:v>47635</c:v>
                </c:pt>
                <c:pt idx="126">
                  <c:v>47665</c:v>
                </c:pt>
                <c:pt idx="127">
                  <c:v>47696</c:v>
                </c:pt>
                <c:pt idx="128">
                  <c:v>47727</c:v>
                </c:pt>
                <c:pt idx="129">
                  <c:v>47757</c:v>
                </c:pt>
                <c:pt idx="130">
                  <c:v>47788</c:v>
                </c:pt>
                <c:pt idx="131">
                  <c:v>47818</c:v>
                </c:pt>
                <c:pt idx="132">
                  <c:v>47849</c:v>
                </c:pt>
                <c:pt idx="133">
                  <c:v>47880</c:v>
                </c:pt>
                <c:pt idx="134">
                  <c:v>47908</c:v>
                </c:pt>
                <c:pt idx="135">
                  <c:v>47939</c:v>
                </c:pt>
                <c:pt idx="136">
                  <c:v>47969</c:v>
                </c:pt>
                <c:pt idx="137">
                  <c:v>48000</c:v>
                </c:pt>
                <c:pt idx="138">
                  <c:v>48030</c:v>
                </c:pt>
                <c:pt idx="139">
                  <c:v>48061</c:v>
                </c:pt>
                <c:pt idx="140">
                  <c:v>48092</c:v>
                </c:pt>
                <c:pt idx="141">
                  <c:v>48122</c:v>
                </c:pt>
                <c:pt idx="142">
                  <c:v>48153</c:v>
                </c:pt>
                <c:pt idx="143">
                  <c:v>48183</c:v>
                </c:pt>
                <c:pt idx="144">
                  <c:v>48214</c:v>
                </c:pt>
                <c:pt idx="145">
                  <c:v>48245</c:v>
                </c:pt>
                <c:pt idx="146">
                  <c:v>48274</c:v>
                </c:pt>
                <c:pt idx="147">
                  <c:v>48305</c:v>
                </c:pt>
                <c:pt idx="148">
                  <c:v>48335</c:v>
                </c:pt>
                <c:pt idx="149">
                  <c:v>48366</c:v>
                </c:pt>
                <c:pt idx="150">
                  <c:v>48396</c:v>
                </c:pt>
                <c:pt idx="151">
                  <c:v>48427</c:v>
                </c:pt>
                <c:pt idx="152">
                  <c:v>48458</c:v>
                </c:pt>
                <c:pt idx="153">
                  <c:v>48488</c:v>
                </c:pt>
                <c:pt idx="154">
                  <c:v>48519</c:v>
                </c:pt>
                <c:pt idx="155">
                  <c:v>48549</c:v>
                </c:pt>
                <c:pt idx="156">
                  <c:v>48580</c:v>
                </c:pt>
                <c:pt idx="157">
                  <c:v>48611</c:v>
                </c:pt>
                <c:pt idx="158">
                  <c:v>48639</c:v>
                </c:pt>
                <c:pt idx="159">
                  <c:v>48670</c:v>
                </c:pt>
                <c:pt idx="160">
                  <c:v>48700</c:v>
                </c:pt>
                <c:pt idx="161">
                  <c:v>48731</c:v>
                </c:pt>
                <c:pt idx="162">
                  <c:v>48761</c:v>
                </c:pt>
                <c:pt idx="163">
                  <c:v>48792</c:v>
                </c:pt>
                <c:pt idx="164">
                  <c:v>48823</c:v>
                </c:pt>
                <c:pt idx="165">
                  <c:v>48853</c:v>
                </c:pt>
                <c:pt idx="166">
                  <c:v>48884</c:v>
                </c:pt>
                <c:pt idx="167">
                  <c:v>48914</c:v>
                </c:pt>
                <c:pt idx="168">
                  <c:v>48945</c:v>
                </c:pt>
                <c:pt idx="169">
                  <c:v>48976</c:v>
                </c:pt>
                <c:pt idx="170">
                  <c:v>49004</c:v>
                </c:pt>
                <c:pt idx="171">
                  <c:v>49035</c:v>
                </c:pt>
                <c:pt idx="172">
                  <c:v>49065</c:v>
                </c:pt>
                <c:pt idx="173">
                  <c:v>49096</c:v>
                </c:pt>
                <c:pt idx="174">
                  <c:v>49126</c:v>
                </c:pt>
                <c:pt idx="175">
                  <c:v>49157</c:v>
                </c:pt>
                <c:pt idx="176">
                  <c:v>49188</c:v>
                </c:pt>
                <c:pt idx="177">
                  <c:v>49218</c:v>
                </c:pt>
                <c:pt idx="178">
                  <c:v>49249</c:v>
                </c:pt>
                <c:pt idx="179">
                  <c:v>49279</c:v>
                </c:pt>
                <c:pt idx="180">
                  <c:v>49310</c:v>
                </c:pt>
                <c:pt idx="181">
                  <c:v>49341</c:v>
                </c:pt>
                <c:pt idx="182">
                  <c:v>49369</c:v>
                </c:pt>
                <c:pt idx="183">
                  <c:v>49400</c:v>
                </c:pt>
                <c:pt idx="184">
                  <c:v>49430</c:v>
                </c:pt>
                <c:pt idx="185">
                  <c:v>49461</c:v>
                </c:pt>
                <c:pt idx="186">
                  <c:v>49491</c:v>
                </c:pt>
                <c:pt idx="187">
                  <c:v>49522</c:v>
                </c:pt>
                <c:pt idx="188">
                  <c:v>49553</c:v>
                </c:pt>
                <c:pt idx="189">
                  <c:v>49583</c:v>
                </c:pt>
                <c:pt idx="190">
                  <c:v>49614</c:v>
                </c:pt>
                <c:pt idx="191">
                  <c:v>49644</c:v>
                </c:pt>
                <c:pt idx="192">
                  <c:v>49675</c:v>
                </c:pt>
                <c:pt idx="193">
                  <c:v>49706</c:v>
                </c:pt>
                <c:pt idx="194">
                  <c:v>49735</c:v>
                </c:pt>
                <c:pt idx="195">
                  <c:v>49766</c:v>
                </c:pt>
                <c:pt idx="196">
                  <c:v>49796</c:v>
                </c:pt>
                <c:pt idx="197">
                  <c:v>49827</c:v>
                </c:pt>
                <c:pt idx="198">
                  <c:v>49857</c:v>
                </c:pt>
                <c:pt idx="199">
                  <c:v>49888</c:v>
                </c:pt>
                <c:pt idx="200">
                  <c:v>49919</c:v>
                </c:pt>
                <c:pt idx="201">
                  <c:v>49949</c:v>
                </c:pt>
                <c:pt idx="202">
                  <c:v>49980</c:v>
                </c:pt>
                <c:pt idx="203">
                  <c:v>50010</c:v>
                </c:pt>
                <c:pt idx="204">
                  <c:v>50041</c:v>
                </c:pt>
                <c:pt idx="205">
                  <c:v>50072</c:v>
                </c:pt>
                <c:pt idx="206">
                  <c:v>50100</c:v>
                </c:pt>
                <c:pt idx="207">
                  <c:v>50131</c:v>
                </c:pt>
                <c:pt idx="208">
                  <c:v>50161</c:v>
                </c:pt>
                <c:pt idx="209">
                  <c:v>50192</c:v>
                </c:pt>
                <c:pt idx="210">
                  <c:v>50222</c:v>
                </c:pt>
                <c:pt idx="211">
                  <c:v>50253</c:v>
                </c:pt>
                <c:pt idx="212">
                  <c:v>50284</c:v>
                </c:pt>
                <c:pt idx="213">
                  <c:v>50314</c:v>
                </c:pt>
                <c:pt idx="214">
                  <c:v>50345</c:v>
                </c:pt>
                <c:pt idx="215">
                  <c:v>50375</c:v>
                </c:pt>
                <c:pt idx="216">
                  <c:v>50406</c:v>
                </c:pt>
                <c:pt idx="217">
                  <c:v>50437</c:v>
                </c:pt>
                <c:pt idx="218">
                  <c:v>50465</c:v>
                </c:pt>
                <c:pt idx="219">
                  <c:v>50496</c:v>
                </c:pt>
                <c:pt idx="220">
                  <c:v>50526</c:v>
                </c:pt>
                <c:pt idx="221">
                  <c:v>50557</c:v>
                </c:pt>
                <c:pt idx="222">
                  <c:v>50587</c:v>
                </c:pt>
                <c:pt idx="223">
                  <c:v>50618</c:v>
                </c:pt>
                <c:pt idx="224">
                  <c:v>50649</c:v>
                </c:pt>
                <c:pt idx="225">
                  <c:v>50679</c:v>
                </c:pt>
                <c:pt idx="226">
                  <c:v>50710</c:v>
                </c:pt>
                <c:pt idx="227">
                  <c:v>50740</c:v>
                </c:pt>
                <c:pt idx="228">
                  <c:v>50771</c:v>
                </c:pt>
                <c:pt idx="229">
                  <c:v>50802</c:v>
                </c:pt>
                <c:pt idx="230">
                  <c:v>50830</c:v>
                </c:pt>
                <c:pt idx="231">
                  <c:v>50861</c:v>
                </c:pt>
                <c:pt idx="232">
                  <c:v>50891</c:v>
                </c:pt>
                <c:pt idx="233">
                  <c:v>50922</c:v>
                </c:pt>
                <c:pt idx="234">
                  <c:v>50952</c:v>
                </c:pt>
                <c:pt idx="235">
                  <c:v>50983</c:v>
                </c:pt>
                <c:pt idx="236">
                  <c:v>51014</c:v>
                </c:pt>
                <c:pt idx="237">
                  <c:v>51044</c:v>
                </c:pt>
                <c:pt idx="238">
                  <c:v>51075</c:v>
                </c:pt>
                <c:pt idx="239">
                  <c:v>51105</c:v>
                </c:pt>
                <c:pt idx="240">
                  <c:v>51136</c:v>
                </c:pt>
                <c:pt idx="241">
                  <c:v>51167</c:v>
                </c:pt>
                <c:pt idx="242">
                  <c:v>51196</c:v>
                </c:pt>
                <c:pt idx="243">
                  <c:v>51227</c:v>
                </c:pt>
                <c:pt idx="244">
                  <c:v>51257</c:v>
                </c:pt>
                <c:pt idx="245">
                  <c:v>51288</c:v>
                </c:pt>
                <c:pt idx="246">
                  <c:v>51318</c:v>
                </c:pt>
                <c:pt idx="247">
                  <c:v>51349</c:v>
                </c:pt>
                <c:pt idx="248">
                  <c:v>51380</c:v>
                </c:pt>
                <c:pt idx="249">
                  <c:v>51410</c:v>
                </c:pt>
                <c:pt idx="250">
                  <c:v>51441</c:v>
                </c:pt>
                <c:pt idx="251">
                  <c:v>51471</c:v>
                </c:pt>
                <c:pt idx="252">
                  <c:v>51502</c:v>
                </c:pt>
                <c:pt idx="253">
                  <c:v>51533</c:v>
                </c:pt>
                <c:pt idx="254">
                  <c:v>51561</c:v>
                </c:pt>
                <c:pt idx="255">
                  <c:v>51592</c:v>
                </c:pt>
                <c:pt idx="256">
                  <c:v>51622</c:v>
                </c:pt>
                <c:pt idx="257">
                  <c:v>51653</c:v>
                </c:pt>
                <c:pt idx="258">
                  <c:v>51683</c:v>
                </c:pt>
                <c:pt idx="259">
                  <c:v>51714</c:v>
                </c:pt>
                <c:pt idx="260">
                  <c:v>51745</c:v>
                </c:pt>
                <c:pt idx="261">
                  <c:v>51775</c:v>
                </c:pt>
                <c:pt idx="262">
                  <c:v>51806</c:v>
                </c:pt>
                <c:pt idx="263">
                  <c:v>51836</c:v>
                </c:pt>
                <c:pt idx="264">
                  <c:v>51867</c:v>
                </c:pt>
                <c:pt idx="265">
                  <c:v>51898</c:v>
                </c:pt>
                <c:pt idx="266">
                  <c:v>51926</c:v>
                </c:pt>
                <c:pt idx="267">
                  <c:v>51957</c:v>
                </c:pt>
                <c:pt idx="268">
                  <c:v>51987</c:v>
                </c:pt>
                <c:pt idx="269">
                  <c:v>52018</c:v>
                </c:pt>
                <c:pt idx="270">
                  <c:v>52048</c:v>
                </c:pt>
                <c:pt idx="271">
                  <c:v>52079</c:v>
                </c:pt>
                <c:pt idx="272">
                  <c:v>52110</c:v>
                </c:pt>
                <c:pt idx="273">
                  <c:v>52140</c:v>
                </c:pt>
                <c:pt idx="274">
                  <c:v>52171</c:v>
                </c:pt>
                <c:pt idx="275">
                  <c:v>52201</c:v>
                </c:pt>
                <c:pt idx="276">
                  <c:v>52232</c:v>
                </c:pt>
                <c:pt idx="277">
                  <c:v>52263</c:v>
                </c:pt>
                <c:pt idx="278">
                  <c:v>52291</c:v>
                </c:pt>
                <c:pt idx="279">
                  <c:v>52322</c:v>
                </c:pt>
                <c:pt idx="280">
                  <c:v>52352</c:v>
                </c:pt>
                <c:pt idx="281">
                  <c:v>52383</c:v>
                </c:pt>
                <c:pt idx="282">
                  <c:v>52413</c:v>
                </c:pt>
                <c:pt idx="283">
                  <c:v>52444</c:v>
                </c:pt>
                <c:pt idx="284">
                  <c:v>52475</c:v>
                </c:pt>
                <c:pt idx="285">
                  <c:v>52505</c:v>
                </c:pt>
                <c:pt idx="286">
                  <c:v>52536</c:v>
                </c:pt>
                <c:pt idx="287">
                  <c:v>52566</c:v>
                </c:pt>
                <c:pt idx="288">
                  <c:v>52597</c:v>
                </c:pt>
                <c:pt idx="289">
                  <c:v>52628</c:v>
                </c:pt>
                <c:pt idx="290">
                  <c:v>52657</c:v>
                </c:pt>
                <c:pt idx="291">
                  <c:v>52688</c:v>
                </c:pt>
                <c:pt idx="292">
                  <c:v>52718</c:v>
                </c:pt>
                <c:pt idx="293">
                  <c:v>52749</c:v>
                </c:pt>
                <c:pt idx="294">
                  <c:v>52779</c:v>
                </c:pt>
                <c:pt idx="295">
                  <c:v>52810</c:v>
                </c:pt>
                <c:pt idx="296">
                  <c:v>52841</c:v>
                </c:pt>
                <c:pt idx="297">
                  <c:v>52871</c:v>
                </c:pt>
                <c:pt idx="298">
                  <c:v>52902</c:v>
                </c:pt>
                <c:pt idx="299">
                  <c:v>52932</c:v>
                </c:pt>
                <c:pt idx="300">
                  <c:v>52963</c:v>
                </c:pt>
                <c:pt idx="301">
                  <c:v>52994</c:v>
                </c:pt>
                <c:pt idx="302">
                  <c:v>53022</c:v>
                </c:pt>
                <c:pt idx="303">
                  <c:v>53053</c:v>
                </c:pt>
                <c:pt idx="304">
                  <c:v>53083</c:v>
                </c:pt>
                <c:pt idx="305">
                  <c:v>53114</c:v>
                </c:pt>
                <c:pt idx="306">
                  <c:v>53144</c:v>
                </c:pt>
                <c:pt idx="307">
                  <c:v>53175</c:v>
                </c:pt>
                <c:pt idx="308">
                  <c:v>53206</c:v>
                </c:pt>
                <c:pt idx="309">
                  <c:v>53236</c:v>
                </c:pt>
                <c:pt idx="310">
                  <c:v>53267</c:v>
                </c:pt>
                <c:pt idx="311">
                  <c:v>53297</c:v>
                </c:pt>
                <c:pt idx="312">
                  <c:v>53328</c:v>
                </c:pt>
                <c:pt idx="313">
                  <c:v>53359</c:v>
                </c:pt>
                <c:pt idx="314">
                  <c:v>53387</c:v>
                </c:pt>
                <c:pt idx="315">
                  <c:v>53418</c:v>
                </c:pt>
                <c:pt idx="316">
                  <c:v>53448</c:v>
                </c:pt>
                <c:pt idx="317">
                  <c:v>53479</c:v>
                </c:pt>
                <c:pt idx="318">
                  <c:v>53509</c:v>
                </c:pt>
                <c:pt idx="319">
                  <c:v>53540</c:v>
                </c:pt>
                <c:pt idx="320">
                  <c:v>53571</c:v>
                </c:pt>
                <c:pt idx="321">
                  <c:v>53601</c:v>
                </c:pt>
                <c:pt idx="322">
                  <c:v>53632</c:v>
                </c:pt>
                <c:pt idx="323">
                  <c:v>53662</c:v>
                </c:pt>
                <c:pt idx="324">
                  <c:v>53693</c:v>
                </c:pt>
                <c:pt idx="325">
                  <c:v>53724</c:v>
                </c:pt>
                <c:pt idx="326">
                  <c:v>53752</c:v>
                </c:pt>
                <c:pt idx="327">
                  <c:v>53783</c:v>
                </c:pt>
                <c:pt idx="328">
                  <c:v>53813</c:v>
                </c:pt>
                <c:pt idx="329">
                  <c:v>53844</c:v>
                </c:pt>
                <c:pt idx="330">
                  <c:v>53874</c:v>
                </c:pt>
                <c:pt idx="331">
                  <c:v>53905</c:v>
                </c:pt>
                <c:pt idx="332">
                  <c:v>53936</c:v>
                </c:pt>
                <c:pt idx="333">
                  <c:v>53966</c:v>
                </c:pt>
                <c:pt idx="334">
                  <c:v>53997</c:v>
                </c:pt>
                <c:pt idx="335">
                  <c:v>54027</c:v>
                </c:pt>
                <c:pt idx="336">
                  <c:v>54058</c:v>
                </c:pt>
                <c:pt idx="337">
                  <c:v>54089</c:v>
                </c:pt>
                <c:pt idx="338">
                  <c:v>54118</c:v>
                </c:pt>
                <c:pt idx="339">
                  <c:v>54149</c:v>
                </c:pt>
                <c:pt idx="340">
                  <c:v>54179</c:v>
                </c:pt>
                <c:pt idx="341">
                  <c:v>54210</c:v>
                </c:pt>
                <c:pt idx="342">
                  <c:v>54240</c:v>
                </c:pt>
                <c:pt idx="343">
                  <c:v>54271</c:v>
                </c:pt>
                <c:pt idx="344">
                  <c:v>54302</c:v>
                </c:pt>
                <c:pt idx="345">
                  <c:v>54332</c:v>
                </c:pt>
                <c:pt idx="346">
                  <c:v>54363</c:v>
                </c:pt>
                <c:pt idx="347">
                  <c:v>54393</c:v>
                </c:pt>
                <c:pt idx="348">
                  <c:v>54424</c:v>
                </c:pt>
                <c:pt idx="349">
                  <c:v>54455</c:v>
                </c:pt>
                <c:pt idx="350">
                  <c:v>54483</c:v>
                </c:pt>
                <c:pt idx="351">
                  <c:v>54514</c:v>
                </c:pt>
                <c:pt idx="352">
                  <c:v>54544</c:v>
                </c:pt>
                <c:pt idx="353">
                  <c:v>54575</c:v>
                </c:pt>
                <c:pt idx="354">
                  <c:v>54605</c:v>
                </c:pt>
                <c:pt idx="355">
                  <c:v>54636</c:v>
                </c:pt>
                <c:pt idx="356">
                  <c:v>54667</c:v>
                </c:pt>
                <c:pt idx="357">
                  <c:v>54697</c:v>
                </c:pt>
                <c:pt idx="358">
                  <c:v>54728</c:v>
                </c:pt>
                <c:pt idx="359">
                  <c:v>54758</c:v>
                </c:pt>
              </c:numCache>
            </c:numRef>
          </c:cat>
          <c:val>
            <c:numRef>
              <c:f>Sheet1!$Q$4:$Q$363</c:f>
              <c:numCache>
                <c:formatCode>0.0</c:formatCode>
                <c:ptCount val="360"/>
                <c:pt idx="0">
                  <c:v>0</c:v>
                </c:pt>
                <c:pt idx="1">
                  <c:v>0</c:v>
                </c:pt>
                <c:pt idx="2">
                  <c:v>0</c:v>
                </c:pt>
                <c:pt idx="3">
                  <c:v>0</c:v>
                </c:pt>
                <c:pt idx="4">
                  <c:v>0</c:v>
                </c:pt>
                <c:pt idx="5">
                  <c:v>-0.31086202041010202</c:v>
                </c:pt>
                <c:pt idx="6">
                  <c:v>-0.45604078581683499</c:v>
                </c:pt>
                <c:pt idx="7">
                  <c:v>-0.65295322926163901</c:v>
                </c:pt>
                <c:pt idx="8">
                  <c:v>-0.91273387482225199</c:v>
                </c:pt>
                <c:pt idx="9">
                  <c:v>-1.2460865330567581</c:v>
                </c:pt>
                <c:pt idx="10">
                  <c:v>-1.6621546747524001</c:v>
                </c:pt>
                <c:pt idx="11">
                  <c:v>-2.167267379978199</c:v>
                </c:pt>
                <c:pt idx="12">
                  <c:v>-2.7637190403729601</c:v>
                </c:pt>
                <c:pt idx="13">
                  <c:v>-3.448773554732727</c:v>
                </c:pt>
                <c:pt idx="14">
                  <c:v>-4.2140840348101296</c:v>
                </c:pt>
                <c:pt idx="15">
                  <c:v>-5.04568019341251</c:v>
                </c:pt>
                <c:pt idx="16">
                  <c:v>-5.9245996839664414</c:v>
                </c:pt>
                <c:pt idx="17">
                  <c:v>-6.8281386410741476</c:v>
                </c:pt>
                <c:pt idx="18">
                  <c:v>-7.7315904079254096</c:v>
                </c:pt>
                <c:pt idx="19">
                  <c:v>-8.6102530949280212</c:v>
                </c:pt>
                <c:pt idx="20">
                  <c:v>-9.4414365573202605</c:v>
                </c:pt>
                <c:pt idx="21">
                  <c:v>-10.20619948348649</c:v>
                </c:pt>
                <c:pt idx="22">
                  <c:v>-10.89059752601877</c:v>
                </c:pt>
                <c:pt idx="23">
                  <c:v>-11.486311867098181</c:v>
                </c:pt>
                <c:pt idx="24">
                  <c:v>-11.990633902622511</c:v>
                </c:pt>
                <c:pt idx="25">
                  <c:v>-12.4058826901326</c:v>
                </c:pt>
                <c:pt idx="26">
                  <c:v>-12.73840758363535</c:v>
                </c:pt>
                <c:pt idx="27">
                  <c:v>-12.99736716828582</c:v>
                </c:pt>
                <c:pt idx="28">
                  <c:v>-13.193475183933501</c:v>
                </c:pt>
                <c:pt idx="29">
                  <c:v>-13.33787145496094</c:v>
                </c:pt>
                <c:pt idx="30">
                  <c:v>-13.441223494529471</c:v>
                </c:pt>
                <c:pt idx="31">
                  <c:v>-13.51310660097397</c:v>
                </c:pt>
                <c:pt idx="32">
                  <c:v>-13.561659024677679</c:v>
                </c:pt>
                <c:pt idx="33">
                  <c:v>-13.59347188934164</c:v>
                </c:pt>
                <c:pt idx="34">
                  <c:v>-13.61365371912847</c:v>
                </c:pt>
                <c:pt idx="35">
                  <c:v>-13.626005131959539</c:v>
                </c:pt>
                <c:pt idx="36">
                  <c:v>-13.63324634720543</c:v>
                </c:pt>
                <c:pt idx="37">
                  <c:v>-13.637253568515799</c:v>
                </c:pt>
                <c:pt idx="38">
                  <c:v>-13.639275487929259</c:v>
                </c:pt>
                <c:pt idx="39">
                  <c:v>-13.640114866073899</c:v>
                </c:pt>
                <c:pt idx="40">
                  <c:v>-13.64027063528431</c:v>
                </c:pt>
                <c:pt idx="41">
                  <c:v>-13.6400427989179</c:v>
                </c:pt>
                <c:pt idx="42">
                  <c:v>-13.63960597654177</c:v>
                </c:pt>
                <c:pt idx="43">
                  <c:v>-13.63905860456615</c:v>
                </c:pt>
                <c:pt idx="44">
                  <c:v>-13.6384544476357</c:v>
                </c:pt>
                <c:pt idx="45">
                  <c:v>-13.63782196821181</c:v>
                </c:pt>
                <c:pt idx="46">
                  <c:v>-13.63717577522414</c:v>
                </c:pt>
                <c:pt idx="47">
                  <c:v>-13.63652314065707</c:v>
                </c:pt>
                <c:pt idx="48">
                  <c:v>-13.63586757590808</c:v>
                </c:pt>
                <c:pt idx="49">
                  <c:v>-13.63521072607343</c:v>
                </c:pt>
                <c:pt idx="50">
                  <c:v>-13.634553339095881</c:v>
                </c:pt>
                <c:pt idx="51">
                  <c:v>-13.63389574502825</c:v>
                </c:pt>
                <c:pt idx="52">
                  <c:v>-13.63323808525479</c:v>
                </c:pt>
                <c:pt idx="53">
                  <c:v>-13.63258041857552</c:v>
                </c:pt>
                <c:pt idx="54">
                  <c:v>-13.63192276873475</c:v>
                </c:pt>
                <c:pt idx="55">
                  <c:v>-13.631265145043111</c:v>
                </c:pt>
                <c:pt idx="56">
                  <c:v>-13.630607551045751</c:v>
                </c:pt>
                <c:pt idx="57">
                  <c:v>-13.629949988053131</c:v>
                </c:pt>
                <c:pt idx="58">
                  <c:v>-13.629292456535209</c:v>
                </c:pt>
                <c:pt idx="59">
                  <c:v>-13.628634956655009</c:v>
                </c:pt>
                <c:pt idx="60">
                  <c:v>-13.62797748846681</c:v>
                </c:pt>
                <c:pt idx="61">
                  <c:v>-13.627320051987491</c:v>
                </c:pt>
                <c:pt idx="62">
                  <c:v>-13.6266626472214</c:v>
                </c:pt>
                <c:pt idx="63">
                  <c:v>-13.62600527416884</c:v>
                </c:pt>
                <c:pt idx="64">
                  <c:v>-13.62534793282882</c:v>
                </c:pt>
                <c:pt idx="65">
                  <c:v>-13.624690623199999</c:v>
                </c:pt>
                <c:pt idx="66">
                  <c:v>-13.624033345280861</c:v>
                </c:pt>
                <c:pt idx="67">
                  <c:v>-13.62337609906991</c:v>
                </c:pt>
                <c:pt idx="68">
                  <c:v>-13.62271888456563</c:v>
                </c:pt>
                <c:pt idx="69">
                  <c:v>-13.62206170176646</c:v>
                </c:pt>
                <c:pt idx="70">
                  <c:v>-13.621404550670899</c:v>
                </c:pt>
                <c:pt idx="71">
                  <c:v>-13.620747431277429</c:v>
                </c:pt>
                <c:pt idx="72">
                  <c:v>-13.62009034358447</c:v>
                </c:pt>
                <c:pt idx="73">
                  <c:v>-13.619433287590541</c:v>
                </c:pt>
                <c:pt idx="74">
                  <c:v>-13.618776263294089</c:v>
                </c:pt>
                <c:pt idx="75">
                  <c:v>-13.61811927069359</c:v>
                </c:pt>
                <c:pt idx="76">
                  <c:v>-13.61746230978752</c:v>
                </c:pt>
                <c:pt idx="77">
                  <c:v>-13.616805380574331</c:v>
                </c:pt>
                <c:pt idx="78">
                  <c:v>-13.61614848305252</c:v>
                </c:pt>
                <c:pt idx="79">
                  <c:v>-13.615491617220551</c:v>
                </c:pt>
                <c:pt idx="80">
                  <c:v>-13.614834783076891</c:v>
                </c:pt>
                <c:pt idx="81">
                  <c:v>-13.614177980619999</c:v>
                </c:pt>
                <c:pt idx="82">
                  <c:v>-13.61352120984837</c:v>
                </c:pt>
                <c:pt idx="83">
                  <c:v>-13.61286447076046</c:v>
                </c:pt>
                <c:pt idx="84">
                  <c:v>-13.612207763354739</c:v>
                </c:pt>
                <c:pt idx="85">
                  <c:v>-13.611551087629699</c:v>
                </c:pt>
                <c:pt idx="86">
                  <c:v>-13.61089444358378</c:v>
                </c:pt>
                <c:pt idx="87">
                  <c:v>-13.6102378312155</c:v>
                </c:pt>
                <c:pt idx="88">
                  <c:v>-13.60958125052327</c:v>
                </c:pt>
                <c:pt idx="89">
                  <c:v>-13.6089247015056</c:v>
                </c:pt>
                <c:pt idx="90">
                  <c:v>-13.608268184160959</c:v>
                </c:pt>
                <c:pt idx="91">
                  <c:v>-13.607611698487821</c:v>
                </c:pt>
                <c:pt idx="92">
                  <c:v>-13.60695524448465</c:v>
                </c:pt>
                <c:pt idx="93">
                  <c:v>-13.60629882214992</c:v>
                </c:pt>
                <c:pt idx="94">
                  <c:v>-13.605642431482099</c:v>
                </c:pt>
                <c:pt idx="95">
                  <c:v>-13.604986072479671</c:v>
                </c:pt>
                <c:pt idx="96">
                  <c:v>-13.604329745141101</c:v>
                </c:pt>
                <c:pt idx="97">
                  <c:v>-13.60367344946485</c:v>
                </c:pt>
                <c:pt idx="98">
                  <c:v>-13.603017185449421</c:v>
                </c:pt>
                <c:pt idx="99">
                  <c:v>-13.60236095309326</c:v>
                </c:pt>
                <c:pt idx="100">
                  <c:v>-13.60170475239484</c:v>
                </c:pt>
                <c:pt idx="101">
                  <c:v>-13.60104858335265</c:v>
                </c:pt>
                <c:pt idx="102">
                  <c:v>-13.60039244596515</c:v>
                </c:pt>
                <c:pt idx="103">
                  <c:v>-13.59973634023083</c:v>
                </c:pt>
                <c:pt idx="104">
                  <c:v>-13.599080266148141</c:v>
                </c:pt>
                <c:pt idx="105">
                  <c:v>-13.59842422371557</c:v>
                </c:pt>
                <c:pt idx="106">
                  <c:v>-13.59776821293158</c:v>
                </c:pt>
                <c:pt idx="107">
                  <c:v>-13.597112233794659</c:v>
                </c:pt>
                <c:pt idx="108">
                  <c:v>-13.596456286303271</c:v>
                </c:pt>
                <c:pt idx="109">
                  <c:v>-13.59580037045588</c:v>
                </c:pt>
                <c:pt idx="110">
                  <c:v>-13.59514448625097</c:v>
                </c:pt>
                <c:pt idx="111">
                  <c:v>-13.594488633687019</c:v>
                </c:pt>
                <c:pt idx="112">
                  <c:v>-13.5938328127625</c:v>
                </c:pt>
                <c:pt idx="113">
                  <c:v>-13.593177023475871</c:v>
                </c:pt>
                <c:pt idx="114">
                  <c:v>-13.59252126582563</c:v>
                </c:pt>
                <c:pt idx="115">
                  <c:v>-13.59186553981022</c:v>
                </c:pt>
                <c:pt idx="116">
                  <c:v>-13.591209845428139</c:v>
                </c:pt>
                <c:pt idx="117">
                  <c:v>-13.59055418267786</c:v>
                </c:pt>
                <c:pt idx="118">
                  <c:v>-13.58989855155785</c:v>
                </c:pt>
                <c:pt idx="119">
                  <c:v>-13.5892429520666</c:v>
                </c:pt>
                <c:pt idx="120">
                  <c:v>-13.59282519049977</c:v>
                </c:pt>
                <c:pt idx="121">
                  <c:v>-13.596408373241051</c:v>
                </c:pt>
                <c:pt idx="122">
                  <c:v>-13.599992500539351</c:v>
                </c:pt>
                <c:pt idx="123">
                  <c:v>-13.60357757264368</c:v>
                </c:pt>
                <c:pt idx="124">
                  <c:v>-13.607163589803079</c:v>
                </c:pt>
                <c:pt idx="125">
                  <c:v>-13.610750552266699</c:v>
                </c:pt>
                <c:pt idx="126">
                  <c:v>-13.61433846028369</c:v>
                </c:pt>
                <c:pt idx="127">
                  <c:v>-13.617927314103349</c:v>
                </c:pt>
                <c:pt idx="128">
                  <c:v>-13.621517113974971</c:v>
                </c:pt>
                <c:pt idx="129">
                  <c:v>-13.62510786014796</c:v>
                </c:pt>
                <c:pt idx="130">
                  <c:v>-13.628699552871749</c:v>
                </c:pt>
                <c:pt idx="131">
                  <c:v>-13.63229219239587</c:v>
                </c:pt>
                <c:pt idx="132">
                  <c:v>-13.635885778969911</c:v>
                </c:pt>
                <c:pt idx="133">
                  <c:v>-13.639480312843521</c:v>
                </c:pt>
                <c:pt idx="134">
                  <c:v>-13.6430757942664</c:v>
                </c:pt>
                <c:pt idx="135">
                  <c:v>-13.64667222348835</c:v>
                </c:pt>
                <c:pt idx="136">
                  <c:v>-13.65026960075922</c:v>
                </c:pt>
                <c:pt idx="137">
                  <c:v>-13.6538679263289</c:v>
                </c:pt>
                <c:pt idx="138">
                  <c:v>-13.6574672004474</c:v>
                </c:pt>
                <c:pt idx="139">
                  <c:v>-13.66106742336472</c:v>
                </c:pt>
                <c:pt idx="140">
                  <c:v>-13.664668595331021</c:v>
                </c:pt>
                <c:pt idx="141">
                  <c:v>-13.66827071659646</c:v>
                </c:pt>
                <c:pt idx="142">
                  <c:v>-13.67187378741127</c:v>
                </c:pt>
                <c:pt idx="143">
                  <c:v>-13.6754778080258</c:v>
                </c:pt>
                <c:pt idx="144">
                  <c:v>-13.679082778690359</c:v>
                </c:pt>
                <c:pt idx="145">
                  <c:v>-13.68268869965544</c:v>
                </c:pt>
                <c:pt idx="146">
                  <c:v>-13.68629557117154</c:v>
                </c:pt>
                <c:pt idx="147">
                  <c:v>-13.689903393489219</c:v>
                </c:pt>
                <c:pt idx="148">
                  <c:v>-13.693512166859129</c:v>
                </c:pt>
                <c:pt idx="149">
                  <c:v>-13.697121891531969</c:v>
                </c:pt>
                <c:pt idx="150">
                  <c:v>-13.700732567758511</c:v>
                </c:pt>
                <c:pt idx="151">
                  <c:v>-13.7043441957896</c:v>
                </c:pt>
                <c:pt idx="152">
                  <c:v>-13.707956775876131</c:v>
                </c:pt>
                <c:pt idx="153">
                  <c:v>-13.711570308269071</c:v>
                </c:pt>
                <c:pt idx="154">
                  <c:v>-13.715184793219469</c:v>
                </c:pt>
                <c:pt idx="155">
                  <c:v>-13.71880023097841</c:v>
                </c:pt>
                <c:pt idx="156">
                  <c:v>-13.72241662179708</c:v>
                </c:pt>
                <c:pt idx="157">
                  <c:v>-13.7260339659267</c:v>
                </c:pt>
                <c:pt idx="158">
                  <c:v>-13.729652263618579</c:v>
                </c:pt>
                <c:pt idx="159">
                  <c:v>-13.733271515124081</c:v>
                </c:pt>
                <c:pt idx="160">
                  <c:v>-13.73689172069464</c:v>
                </c:pt>
                <c:pt idx="161">
                  <c:v>-13.74051288058175</c:v>
                </c:pt>
                <c:pt idx="162">
                  <c:v>-13.744134995036999</c:v>
                </c:pt>
                <c:pt idx="163">
                  <c:v>-13.747758064311981</c:v>
                </c:pt>
                <c:pt idx="164">
                  <c:v>-13.751382088658421</c:v>
                </c:pt>
                <c:pt idx="165">
                  <c:v>-13.7550070683281</c:v>
                </c:pt>
                <c:pt idx="166">
                  <c:v>-13.75863300357279</c:v>
                </c:pt>
                <c:pt idx="167">
                  <c:v>-13.762259894644441</c:v>
                </c:pt>
                <c:pt idx="168">
                  <c:v>-13.765887741795011</c:v>
                </c:pt>
                <c:pt idx="169">
                  <c:v>-13.76951654527651</c:v>
                </c:pt>
                <c:pt idx="170">
                  <c:v>-13.773146305341051</c:v>
                </c:pt>
                <c:pt idx="171">
                  <c:v>-13.7767770222408</c:v>
                </c:pt>
                <c:pt idx="172">
                  <c:v>-13.780408696227971</c:v>
                </c:pt>
                <c:pt idx="173">
                  <c:v>-13.78404132755486</c:v>
                </c:pt>
                <c:pt idx="174">
                  <c:v>-13.787674916473851</c:v>
                </c:pt>
                <c:pt idx="175">
                  <c:v>-13.79130946323736</c:v>
                </c:pt>
                <c:pt idx="176">
                  <c:v>-13.79494496809788</c:v>
                </c:pt>
                <c:pt idx="177">
                  <c:v>-13.79858143130798</c:v>
                </c:pt>
                <c:pt idx="178">
                  <c:v>-13.8022188531203</c:v>
                </c:pt>
                <c:pt idx="179">
                  <c:v>-13.805857233787499</c:v>
                </c:pt>
                <c:pt idx="180">
                  <c:v>-13.80949657356237</c:v>
                </c:pt>
                <c:pt idx="181">
                  <c:v>-13.813136872697729</c:v>
                </c:pt>
                <c:pt idx="182">
                  <c:v>-13.81677813144648</c:v>
                </c:pt>
                <c:pt idx="183">
                  <c:v>-13.82042035006158</c:v>
                </c:pt>
                <c:pt idx="184">
                  <c:v>-13.824063528796071</c:v>
                </c:pt>
                <c:pt idx="185">
                  <c:v>-13.82770766790302</c:v>
                </c:pt>
                <c:pt idx="186">
                  <c:v>-13.831352767635609</c:v>
                </c:pt>
                <c:pt idx="187">
                  <c:v>-13.83499882824707</c:v>
                </c:pt>
                <c:pt idx="188">
                  <c:v>-13.8386458499907</c:v>
                </c:pt>
                <c:pt idx="189">
                  <c:v>-13.842293833119831</c:v>
                </c:pt>
                <c:pt idx="190">
                  <c:v>-13.845942777887929</c:v>
                </c:pt>
                <c:pt idx="191">
                  <c:v>-13.849592684548471</c:v>
                </c:pt>
                <c:pt idx="192">
                  <c:v>-13.85324355335503</c:v>
                </c:pt>
                <c:pt idx="193">
                  <c:v>-13.856895384561231</c:v>
                </c:pt>
                <c:pt idx="194">
                  <c:v>-13.86054817842078</c:v>
                </c:pt>
                <c:pt idx="195">
                  <c:v>-13.86420193518741</c:v>
                </c:pt>
                <c:pt idx="196">
                  <c:v>-13.867856655115</c:v>
                </c:pt>
                <c:pt idx="197">
                  <c:v>-13.8715123384574</c:v>
                </c:pt>
                <c:pt idx="198">
                  <c:v>-13.8751689854686</c:v>
                </c:pt>
                <c:pt idx="199">
                  <c:v>-13.87882659640262</c:v>
                </c:pt>
                <c:pt idx="200">
                  <c:v>-13.88248517151356</c:v>
                </c:pt>
                <c:pt idx="201">
                  <c:v>-13.8861447110556</c:v>
                </c:pt>
                <c:pt idx="202">
                  <c:v>-13.88980521528295</c:v>
                </c:pt>
                <c:pt idx="203">
                  <c:v>-13.89346668444993</c:v>
                </c:pt>
                <c:pt idx="204">
                  <c:v>-13.89712911881089</c:v>
                </c:pt>
                <c:pt idx="205">
                  <c:v>-13.900792518620269</c:v>
                </c:pt>
                <c:pt idx="206">
                  <c:v>-13.90445688413257</c:v>
                </c:pt>
                <c:pt idx="207">
                  <c:v>-13.908122215602351</c:v>
                </c:pt>
                <c:pt idx="208">
                  <c:v>-13.91178851328427</c:v>
                </c:pt>
                <c:pt idx="209">
                  <c:v>-13.915455777432999</c:v>
                </c:pt>
                <c:pt idx="210">
                  <c:v>-13.919124008303321</c:v>
                </c:pt>
                <c:pt idx="211">
                  <c:v>-13.922793206150081</c:v>
                </c:pt>
                <c:pt idx="212">
                  <c:v>-13.926463371228159</c:v>
                </c:pt>
                <c:pt idx="213">
                  <c:v>-13.930134503792541</c:v>
                </c:pt>
                <c:pt idx="214">
                  <c:v>-13.933806604098271</c:v>
                </c:pt>
                <c:pt idx="215">
                  <c:v>-13.93747967240042</c:v>
                </c:pt>
                <c:pt idx="216">
                  <c:v>-13.941153708954211</c:v>
                </c:pt>
                <c:pt idx="217">
                  <c:v>-13.94482871401485</c:v>
                </c:pt>
                <c:pt idx="218">
                  <c:v>-13.948504687837641</c:v>
                </c:pt>
                <c:pt idx="219">
                  <c:v>-13.95218163067797</c:v>
                </c:pt>
                <c:pt idx="220">
                  <c:v>-13.955859542791281</c:v>
                </c:pt>
                <c:pt idx="221">
                  <c:v>-13.95953842443307</c:v>
                </c:pt>
                <c:pt idx="222">
                  <c:v>-13.963218275858919</c:v>
                </c:pt>
                <c:pt idx="223">
                  <c:v>-13.966899097324481</c:v>
                </c:pt>
                <c:pt idx="224">
                  <c:v>-13.970580889085451</c:v>
                </c:pt>
                <c:pt idx="225">
                  <c:v>-13.97426365139761</c:v>
                </c:pt>
                <c:pt idx="226">
                  <c:v>-13.977947384516821</c:v>
                </c:pt>
                <c:pt idx="227">
                  <c:v>-13.981632088698969</c:v>
                </c:pt>
                <c:pt idx="228">
                  <c:v>-13.985317764200049</c:v>
                </c:pt>
                <c:pt idx="229">
                  <c:v>-13.98900441127611</c:v>
                </c:pt>
                <c:pt idx="230">
                  <c:v>-13.99269203018326</c:v>
                </c:pt>
                <c:pt idx="231">
                  <c:v>-13.9963806211777</c:v>
                </c:pt>
                <c:pt idx="232">
                  <c:v>-14.000070184515661</c:v>
                </c:pt>
                <c:pt idx="233">
                  <c:v>-14.00376072045346</c:v>
                </c:pt>
                <c:pt idx="234">
                  <c:v>-14.0074522292475</c:v>
                </c:pt>
                <c:pt idx="235">
                  <c:v>-14.011144711154209</c:v>
                </c:pt>
                <c:pt idx="236">
                  <c:v>-14.014838166430129</c:v>
                </c:pt>
                <c:pt idx="237">
                  <c:v>-14.01853259533185</c:v>
                </c:pt>
                <c:pt idx="238">
                  <c:v>-14.02222799811601</c:v>
                </c:pt>
                <c:pt idx="239">
                  <c:v>-14.025924375039351</c:v>
                </c:pt>
                <c:pt idx="240">
                  <c:v>-14.029424624302351</c:v>
                </c:pt>
                <c:pt idx="241">
                  <c:v>-14.032925746868941</c:v>
                </c:pt>
                <c:pt idx="242">
                  <c:v>-14.036427742956921</c:v>
                </c:pt>
                <c:pt idx="243">
                  <c:v>-14.03993061278423</c:v>
                </c:pt>
                <c:pt idx="244">
                  <c:v>-14.04343435656877</c:v>
                </c:pt>
                <c:pt idx="245">
                  <c:v>-14.04693897452856</c:v>
                </c:pt>
                <c:pt idx="246">
                  <c:v>-14.05044446688164</c:v>
                </c:pt>
                <c:pt idx="247">
                  <c:v>-14.05395083384612</c:v>
                </c:pt>
                <c:pt idx="248">
                  <c:v>-14.057458075640151</c:v>
                </c:pt>
                <c:pt idx="249">
                  <c:v>-14.06096619248194</c:v>
                </c:pt>
                <c:pt idx="250">
                  <c:v>-14.06447518458978</c:v>
                </c:pt>
                <c:pt idx="251">
                  <c:v>-14.06798505218198</c:v>
                </c:pt>
                <c:pt idx="252">
                  <c:v>-14.07149579547691</c:v>
                </c:pt>
                <c:pt idx="253">
                  <c:v>-14.07500741469303</c:v>
                </c:pt>
                <c:pt idx="254">
                  <c:v>-14.078519910048801</c:v>
                </c:pt>
                <c:pt idx="255">
                  <c:v>-14.08203328176274</c:v>
                </c:pt>
                <c:pt idx="256">
                  <c:v>-14.0855475300535</c:v>
                </c:pt>
                <c:pt idx="257">
                  <c:v>-14.089062655139671</c:v>
                </c:pt>
                <c:pt idx="258">
                  <c:v>-14.09257865724001</c:v>
                </c:pt>
                <c:pt idx="259">
                  <c:v>-14.096095536573239</c:v>
                </c:pt>
                <c:pt idx="260">
                  <c:v>-14.0996132933582</c:v>
                </c:pt>
                <c:pt idx="261">
                  <c:v>-14.10313192781372</c:v>
                </c:pt>
                <c:pt idx="262">
                  <c:v>-14.10665144015876</c:v>
                </c:pt>
                <c:pt idx="263">
                  <c:v>-14.110171830612281</c:v>
                </c:pt>
                <c:pt idx="264">
                  <c:v>-14.113693099393309</c:v>
                </c:pt>
                <c:pt idx="265">
                  <c:v>-14.11721524672094</c:v>
                </c:pt>
                <c:pt idx="266">
                  <c:v>-14.120738272814309</c:v>
                </c:pt>
                <c:pt idx="267">
                  <c:v>-14.12426217789262</c:v>
                </c:pt>
                <c:pt idx="268">
                  <c:v>-14.12778696217512</c:v>
                </c:pt>
                <c:pt idx="269">
                  <c:v>-14.131312625881099</c:v>
                </c:pt>
                <c:pt idx="270">
                  <c:v>-14.134839169229929</c:v>
                </c:pt>
                <c:pt idx="271">
                  <c:v>-14.138366592441029</c:v>
                </c:pt>
                <c:pt idx="272">
                  <c:v>-14.141894895733859</c:v>
                </c:pt>
                <c:pt idx="273">
                  <c:v>-14.145424079327951</c:v>
                </c:pt>
                <c:pt idx="274">
                  <c:v>-14.148954143442859</c:v>
                </c:pt>
                <c:pt idx="275">
                  <c:v>-14.15248508829826</c:v>
                </c:pt>
                <c:pt idx="276">
                  <c:v>-14.156016914113801</c:v>
                </c:pt>
                <c:pt idx="277">
                  <c:v>-14.15954962110925</c:v>
                </c:pt>
                <c:pt idx="278">
                  <c:v>-14.16308320950437</c:v>
                </c:pt>
                <c:pt idx="279">
                  <c:v>-14.166617679519049</c:v>
                </c:pt>
                <c:pt idx="280">
                  <c:v>-14.170153031373189</c:v>
                </c:pt>
                <c:pt idx="281">
                  <c:v>-14.17368926528674</c:v>
                </c:pt>
                <c:pt idx="282">
                  <c:v>-14.17722638147972</c:v>
                </c:pt>
                <c:pt idx="283">
                  <c:v>-14.180764380172199</c:v>
                </c:pt>
                <c:pt idx="284">
                  <c:v>-14.18430326158432</c:v>
                </c:pt>
                <c:pt idx="285">
                  <c:v>-14.18784302593625</c:v>
                </c:pt>
                <c:pt idx="286">
                  <c:v>-14.191383673448231</c:v>
                </c:pt>
                <c:pt idx="287">
                  <c:v>-14.194925204340541</c:v>
                </c:pt>
                <c:pt idx="288">
                  <c:v>-14.198467618833551</c:v>
                </c:pt>
                <c:pt idx="289">
                  <c:v>-14.20201091714763</c:v>
                </c:pt>
                <c:pt idx="290">
                  <c:v>-14.205555099503259</c:v>
                </c:pt>
                <c:pt idx="291">
                  <c:v>-14.20910016612094</c:v>
                </c:pt>
                <c:pt idx="292">
                  <c:v>-14.21264611722124</c:v>
                </c:pt>
                <c:pt idx="293">
                  <c:v>-14.21619295302477</c:v>
                </c:pt>
                <c:pt idx="294">
                  <c:v>-14.219740673752231</c:v>
                </c:pt>
                <c:pt idx="295">
                  <c:v>-14.22328927962433</c:v>
                </c:pt>
                <c:pt idx="296">
                  <c:v>-14.22683877086186</c:v>
                </c:pt>
                <c:pt idx="297">
                  <c:v>-14.230389147685671</c:v>
                </c:pt>
                <c:pt idx="298">
                  <c:v>-14.23394041031665</c:v>
                </c:pt>
                <c:pt idx="299">
                  <c:v>-14.237492558975751</c:v>
                </c:pt>
                <c:pt idx="300">
                  <c:v>-14.241045593883969</c:v>
                </c:pt>
                <c:pt idx="301">
                  <c:v>-14.244599515262401</c:v>
                </c:pt>
                <c:pt idx="302">
                  <c:v>-14.248154323332111</c:v>
                </c:pt>
                <c:pt idx="303">
                  <c:v>-14.251710018314309</c:v>
                </c:pt>
                <c:pt idx="304">
                  <c:v>-14.255266600430209</c:v>
                </c:pt>
                <c:pt idx="305">
                  <c:v>-14.258824069901101</c:v>
                </c:pt>
                <c:pt idx="306">
                  <c:v>-14.26238242694831</c:v>
                </c:pt>
                <c:pt idx="307">
                  <c:v>-14.265941671793239</c:v>
                </c:pt>
                <c:pt idx="308">
                  <c:v>-14.269501804657329</c:v>
                </c:pt>
                <c:pt idx="309">
                  <c:v>-14.2730628257621</c:v>
                </c:pt>
                <c:pt idx="310">
                  <c:v>-14.276624735329071</c:v>
                </c:pt>
                <c:pt idx="311">
                  <c:v>-14.2801875335799</c:v>
                </c:pt>
                <c:pt idx="312">
                  <c:v>-14.28375122073621</c:v>
                </c:pt>
                <c:pt idx="313">
                  <c:v>-14.28731579701976</c:v>
                </c:pt>
                <c:pt idx="314">
                  <c:v>-14.29088126265232</c:v>
                </c:pt>
                <c:pt idx="315">
                  <c:v>-14.294447617855729</c:v>
                </c:pt>
                <c:pt idx="316">
                  <c:v>-14.29801486285187</c:v>
                </c:pt>
                <c:pt idx="317">
                  <c:v>-14.301582997862701</c:v>
                </c:pt>
                <c:pt idx="318">
                  <c:v>-14.3051520231102</c:v>
                </c:pt>
                <c:pt idx="319">
                  <c:v>-14.30872193881642</c:v>
                </c:pt>
                <c:pt idx="320">
                  <c:v>-14.3122927452035</c:v>
                </c:pt>
                <c:pt idx="321">
                  <c:v>-14.31586444249359</c:v>
                </c:pt>
                <c:pt idx="322">
                  <c:v>-14.319437030908929</c:v>
                </c:pt>
                <c:pt idx="323">
                  <c:v>-14.323010510671759</c:v>
                </c:pt>
                <c:pt idx="324">
                  <c:v>-14.32658488200444</c:v>
                </c:pt>
                <c:pt idx="325">
                  <c:v>-14.33016014512936</c:v>
                </c:pt>
                <c:pt idx="326">
                  <c:v>-14.333736300268949</c:v>
                </c:pt>
                <c:pt idx="327">
                  <c:v>-14.33731334764571</c:v>
                </c:pt>
                <c:pt idx="328">
                  <c:v>-14.34089128748222</c:v>
                </c:pt>
                <c:pt idx="329">
                  <c:v>-14.34447012000105</c:v>
                </c:pt>
                <c:pt idx="330">
                  <c:v>-14.348049845424899</c:v>
                </c:pt>
                <c:pt idx="331">
                  <c:v>-14.35163046397648</c:v>
                </c:pt>
                <c:pt idx="332">
                  <c:v>-14.355211975878561</c:v>
                </c:pt>
                <c:pt idx="333">
                  <c:v>-14.35879438135397</c:v>
                </c:pt>
                <c:pt idx="334">
                  <c:v>-14.36237768062561</c:v>
                </c:pt>
                <c:pt idx="335">
                  <c:v>-14.365961873916429</c:v>
                </c:pt>
                <c:pt idx="336">
                  <c:v>-14.3695469614494</c:v>
                </c:pt>
                <c:pt idx="337">
                  <c:v>-14.373132943447599</c:v>
                </c:pt>
                <c:pt idx="338">
                  <c:v>-14.37671982013412</c:v>
                </c:pt>
                <c:pt idx="339">
                  <c:v>-14.38030759173215</c:v>
                </c:pt>
                <c:pt idx="340">
                  <c:v>-14.38389625846491</c:v>
                </c:pt>
                <c:pt idx="341">
                  <c:v>-14.38748582055565</c:v>
                </c:pt>
                <c:pt idx="342">
                  <c:v>-14.39107627822772</c:v>
                </c:pt>
                <c:pt idx="343">
                  <c:v>-14.394667631704509</c:v>
                </c:pt>
                <c:pt idx="344">
                  <c:v>-14.398259881209469</c:v>
                </c:pt>
                <c:pt idx="345">
                  <c:v>-14.4018530269661</c:v>
                </c:pt>
                <c:pt idx="346">
                  <c:v>-14.405447069197921</c:v>
                </c:pt>
                <c:pt idx="347">
                  <c:v>-14.409042008128599</c:v>
                </c:pt>
                <c:pt idx="348">
                  <c:v>-14.41263784398175</c:v>
                </c:pt>
                <c:pt idx="349">
                  <c:v>-14.41623457698114</c:v>
                </c:pt>
                <c:pt idx="350">
                  <c:v>-14.41983220735052</c:v>
                </c:pt>
                <c:pt idx="351">
                  <c:v>-14.42343073531373</c:v>
                </c:pt>
                <c:pt idx="352">
                  <c:v>-14.42703016109467</c:v>
                </c:pt>
                <c:pt idx="353">
                  <c:v>-14.4306304849173</c:v>
                </c:pt>
                <c:pt idx="354">
                  <c:v>-14.434231707005569</c:v>
                </c:pt>
                <c:pt idx="355">
                  <c:v>-14.437833827583599</c:v>
                </c:pt>
                <c:pt idx="356">
                  <c:v>-14.441436846875449</c:v>
                </c:pt>
                <c:pt idx="357">
                  <c:v>-14.445040765105331</c:v>
                </c:pt>
                <c:pt idx="358">
                  <c:v>-14.44864558249744</c:v>
                </c:pt>
                <c:pt idx="359">
                  <c:v>-14.45225129927608</c:v>
                </c:pt>
              </c:numCache>
            </c:numRef>
          </c:val>
          <c:smooth val="0"/>
          <c:extLst xmlns:c16r2="http://schemas.microsoft.com/office/drawing/2015/06/chart">
            <c:ext xmlns:c16="http://schemas.microsoft.com/office/drawing/2014/chart" uri="{C3380CC4-5D6E-409C-BE32-E72D297353CC}">
              <c16:uniqueId val="{00000003-ED0E-4D49-8541-5CB070463AB6}"/>
            </c:ext>
          </c:extLst>
        </c:ser>
        <c:dLbls>
          <c:showLegendKey val="0"/>
          <c:showVal val="0"/>
          <c:showCatName val="0"/>
          <c:showSerName val="0"/>
          <c:showPercent val="0"/>
          <c:showBubbleSize val="0"/>
        </c:dLbls>
        <c:marker val="1"/>
        <c:smooth val="0"/>
        <c:axId val="124452224"/>
        <c:axId val="124077184"/>
      </c:lineChart>
      <c:dateAx>
        <c:axId val="124452224"/>
        <c:scaling>
          <c:orientation val="minMax"/>
        </c:scaling>
        <c:delete val="0"/>
        <c:axPos val="b"/>
        <c:numFmt formatCode="m/d/yy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24077184"/>
        <c:crosses val="autoZero"/>
        <c:auto val="1"/>
        <c:lblOffset val="100"/>
        <c:baseTimeUnit val="months"/>
      </c:dateAx>
      <c:valAx>
        <c:axId val="124077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Beds</a:t>
                </a:r>
              </a:p>
            </c:rich>
          </c:tx>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2445222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0.95307</cdr:x>
      <cdr:y>0.16923</cdr:y>
    </cdr:from>
    <cdr:to>
      <cdr:x>0.98851</cdr:x>
      <cdr:y>0.21538</cdr:y>
    </cdr:to>
    <cdr:sp macro="" textlink="">
      <cdr:nvSpPr>
        <cdr:cNvPr id="2" name="TextBox 1"/>
        <cdr:cNvSpPr txBox="1"/>
      </cdr:nvSpPr>
      <cdr:spPr>
        <a:xfrm xmlns:a="http://schemas.openxmlformats.org/drawingml/2006/main">
          <a:off x="18954750" y="1676400"/>
          <a:ext cx="704850" cy="457200"/>
        </a:xfrm>
        <a:prstGeom xmlns:a="http://schemas.openxmlformats.org/drawingml/2006/main" prst="rect">
          <a:avLst/>
        </a:prstGeom>
        <a:ln xmlns:a="http://schemas.openxmlformats.org/drawingml/2006/main">
          <a:solidFill>
            <a:srgbClr val="007A95"/>
          </a:solidFill>
        </a:ln>
      </cdr:spPr>
      <cdr:txBody>
        <a:bodyPr xmlns:a="http://schemas.openxmlformats.org/drawingml/2006/main" vertOverflow="clip" wrap="square" rtlCol="0" anchor="ctr"/>
        <a:lstStyle xmlns:a="http://schemas.openxmlformats.org/drawingml/2006/main"/>
        <a:p xmlns:a="http://schemas.openxmlformats.org/drawingml/2006/main">
          <a:pPr algn="ctr"/>
          <a:r>
            <a:rPr lang="en-US" sz="2000" dirty="0">
              <a:solidFill>
                <a:srgbClr val="007A95"/>
              </a:solidFill>
            </a:rPr>
            <a:t>690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2034E98-6A83-4259-92E1-E5120421AF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ea typeface="ヒラギノ角ゴ ProN W3" charset="-128"/>
              </a:defRPr>
            </a:lvl1pPr>
          </a:lstStyle>
          <a:p>
            <a:pPr>
              <a:defRPr/>
            </a:pPr>
            <a:endParaRPr lang="en-US" dirty="0"/>
          </a:p>
        </p:txBody>
      </p:sp>
      <p:sp>
        <p:nvSpPr>
          <p:cNvPr id="3" name="Date Placeholder 2">
            <a:extLst>
              <a:ext uri="{FF2B5EF4-FFF2-40B4-BE49-F238E27FC236}">
                <a16:creationId xmlns:a16="http://schemas.microsoft.com/office/drawing/2014/main" xmlns="" id="{6DF18245-D429-41E9-A19D-4504F87BED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ea typeface="ヒラギノ角ゴ ProN W3" charset="-128"/>
              </a:defRPr>
            </a:lvl1pPr>
          </a:lstStyle>
          <a:p>
            <a:pPr>
              <a:defRPr/>
            </a:pPr>
            <a:fld id="{E590F8D6-C871-4A73-913E-E28FDFADE307}" type="datetimeFigureOut">
              <a:rPr lang="en-US"/>
              <a:pPr>
                <a:defRPr/>
              </a:pPr>
              <a:t>4/24/2019</a:t>
            </a:fld>
            <a:endParaRPr lang="en-US" dirty="0"/>
          </a:p>
        </p:txBody>
      </p:sp>
      <p:sp>
        <p:nvSpPr>
          <p:cNvPr id="4" name="Footer Placeholder 3">
            <a:extLst>
              <a:ext uri="{FF2B5EF4-FFF2-40B4-BE49-F238E27FC236}">
                <a16:creationId xmlns:a16="http://schemas.microsoft.com/office/drawing/2014/main" xmlns="" id="{2E1F1754-8640-4A5D-B30A-3762B8287B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ea typeface="ヒラギノ角ゴ ProN W3" charset="-128"/>
              </a:defRPr>
            </a:lvl1pPr>
          </a:lstStyle>
          <a:p>
            <a:pPr>
              <a:defRPr/>
            </a:pPr>
            <a:endParaRPr lang="en-US" dirty="0"/>
          </a:p>
        </p:txBody>
      </p:sp>
      <p:sp>
        <p:nvSpPr>
          <p:cNvPr id="5" name="Slide Number Placeholder 4">
            <a:extLst>
              <a:ext uri="{FF2B5EF4-FFF2-40B4-BE49-F238E27FC236}">
                <a16:creationId xmlns:a16="http://schemas.microsoft.com/office/drawing/2014/main" xmlns="" id="{1095E86C-934B-42BD-9CAA-796DB3DD5A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defRPr sz="1200">
                <a:ea typeface="ヒラギノ角ゴ ProN W3" charset="-128"/>
              </a:defRPr>
            </a:lvl1pPr>
          </a:lstStyle>
          <a:p>
            <a:pPr>
              <a:defRPr/>
            </a:pPr>
            <a:fld id="{D87EBC1A-6D42-41AB-9A97-3C87A31D750F}" type="slidenum">
              <a:rPr lang="en-US"/>
              <a:pPr>
                <a:defRPr/>
              </a:pPr>
              <a:t>‹#›</a:t>
            </a:fld>
            <a:endParaRPr lang="en-US" dirty="0"/>
          </a:p>
        </p:txBody>
      </p:sp>
    </p:spTree>
    <p:extLst>
      <p:ext uri="{BB962C8B-B14F-4D97-AF65-F5344CB8AC3E}">
        <p14:creationId xmlns:p14="http://schemas.microsoft.com/office/powerpoint/2010/main" val="868536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629680A-3AC5-42D0-964F-0E1253C599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ea typeface="ヒラギノ角ゴ ProN W3" charset="-128"/>
              </a:defRPr>
            </a:lvl1pPr>
          </a:lstStyle>
          <a:p>
            <a:pPr>
              <a:defRPr/>
            </a:pPr>
            <a:endParaRPr lang="en-US" dirty="0"/>
          </a:p>
        </p:txBody>
      </p:sp>
      <p:sp>
        <p:nvSpPr>
          <p:cNvPr id="3" name="Date Placeholder 2">
            <a:extLst>
              <a:ext uri="{FF2B5EF4-FFF2-40B4-BE49-F238E27FC236}">
                <a16:creationId xmlns:a16="http://schemas.microsoft.com/office/drawing/2014/main" xmlns="" id="{858D169B-3B15-4133-986B-19091AFED46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ea typeface="ヒラギノ角ゴ ProN W3" charset="-128"/>
              </a:defRPr>
            </a:lvl1pPr>
          </a:lstStyle>
          <a:p>
            <a:pPr>
              <a:defRPr/>
            </a:pPr>
            <a:fld id="{D7DB04DE-8DBE-4B12-B6CA-7D90ECD7C0C4}" type="datetimeFigureOut">
              <a:rPr lang="en-US"/>
              <a:pPr>
                <a:defRPr/>
              </a:pPr>
              <a:t>4/24/2019</a:t>
            </a:fld>
            <a:endParaRPr lang="en-US" dirty="0"/>
          </a:p>
        </p:txBody>
      </p:sp>
      <p:sp>
        <p:nvSpPr>
          <p:cNvPr id="4" name="Slide Image Placeholder 3">
            <a:extLst>
              <a:ext uri="{FF2B5EF4-FFF2-40B4-BE49-F238E27FC236}">
                <a16:creationId xmlns:a16="http://schemas.microsoft.com/office/drawing/2014/main" xmlns="" id="{1DB6E5C8-FC13-4B29-B9DE-5DA05636E022}"/>
              </a:ext>
            </a:extLst>
          </p:cNvPr>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xmlns="" id="{CA956EC5-1A97-4BC0-9966-0F26E16ABDB8}"/>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8A245CD5-CCE6-4D2B-832F-E810B799B11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ea typeface="ヒラギノ角ゴ ProN W3" charset="-128"/>
              </a:defRPr>
            </a:lvl1pPr>
          </a:lstStyle>
          <a:p>
            <a:pPr>
              <a:defRPr/>
            </a:pPr>
            <a:endParaRPr lang="en-US" dirty="0"/>
          </a:p>
        </p:txBody>
      </p:sp>
      <p:sp>
        <p:nvSpPr>
          <p:cNvPr id="7" name="Slide Number Placeholder 6">
            <a:extLst>
              <a:ext uri="{FF2B5EF4-FFF2-40B4-BE49-F238E27FC236}">
                <a16:creationId xmlns:a16="http://schemas.microsoft.com/office/drawing/2014/main" xmlns="" id="{3E1F1BE8-4931-4F11-853F-CADA37A7AFC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ea typeface="ヒラギノ角ゴ ProN W3" charset="-128"/>
              </a:defRPr>
            </a:lvl1pPr>
          </a:lstStyle>
          <a:p>
            <a:pPr>
              <a:defRPr/>
            </a:pPr>
            <a:fld id="{23963680-76C2-4DE4-B75E-C0FA778901E5}" type="slidenum">
              <a:rPr lang="en-US"/>
              <a:pPr>
                <a:defRPr/>
              </a:pPr>
              <a:t>‹#›</a:t>
            </a:fld>
            <a:endParaRPr lang="en-US" dirty="0"/>
          </a:p>
        </p:txBody>
      </p:sp>
    </p:spTree>
    <p:extLst>
      <p:ext uri="{BB962C8B-B14F-4D97-AF65-F5344CB8AC3E}">
        <p14:creationId xmlns:p14="http://schemas.microsoft.com/office/powerpoint/2010/main" val="20361561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3963680-76C2-4DE4-B75E-C0FA778901E5}" type="slidenum">
              <a:rPr lang="en-US" smtClean="0"/>
              <a:pPr>
                <a:defRPr/>
              </a:pPr>
              <a:t>1</a:t>
            </a:fld>
            <a:endParaRPr lang="en-US" dirty="0"/>
          </a:p>
        </p:txBody>
      </p:sp>
    </p:spTree>
    <p:extLst>
      <p:ext uri="{BB962C8B-B14F-4D97-AF65-F5344CB8AC3E}">
        <p14:creationId xmlns:p14="http://schemas.microsoft.com/office/powerpoint/2010/main" val="1717249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3963680-76C2-4DE4-B75E-C0FA778901E5}" type="slidenum">
              <a:rPr lang="en-US" smtClean="0"/>
              <a:pPr>
                <a:defRPr/>
              </a:pPr>
              <a:t>25</a:t>
            </a:fld>
            <a:endParaRPr lang="en-US" dirty="0"/>
          </a:p>
        </p:txBody>
      </p:sp>
    </p:spTree>
    <p:extLst>
      <p:ext uri="{BB962C8B-B14F-4D97-AF65-F5344CB8AC3E}">
        <p14:creationId xmlns:p14="http://schemas.microsoft.com/office/powerpoint/2010/main" val="4058811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3963680-76C2-4DE4-B75E-C0FA778901E5}" type="slidenum">
              <a:rPr lang="en-US" smtClean="0"/>
              <a:pPr>
                <a:defRPr/>
              </a:pPr>
              <a:t>26</a:t>
            </a:fld>
            <a:endParaRPr lang="en-US" dirty="0"/>
          </a:p>
        </p:txBody>
      </p:sp>
    </p:spTree>
    <p:extLst>
      <p:ext uri="{BB962C8B-B14F-4D97-AF65-F5344CB8AC3E}">
        <p14:creationId xmlns:p14="http://schemas.microsoft.com/office/powerpoint/2010/main" val="365977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3963680-76C2-4DE4-B75E-C0FA778901E5}" type="slidenum">
              <a:rPr lang="en-US" smtClean="0"/>
              <a:pPr>
                <a:defRPr/>
              </a:pPr>
              <a:t>2</a:t>
            </a:fld>
            <a:endParaRPr lang="en-US" dirty="0"/>
          </a:p>
        </p:txBody>
      </p:sp>
    </p:spTree>
    <p:extLst>
      <p:ext uri="{BB962C8B-B14F-4D97-AF65-F5344CB8AC3E}">
        <p14:creationId xmlns:p14="http://schemas.microsoft.com/office/powerpoint/2010/main" val="664192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963680-76C2-4DE4-B75E-C0FA778901E5}" type="slidenum">
              <a:rPr lang="en-US" smtClean="0"/>
              <a:pPr>
                <a:defRPr/>
              </a:pPr>
              <a:t>3</a:t>
            </a:fld>
            <a:endParaRPr lang="en-US"/>
          </a:p>
        </p:txBody>
      </p:sp>
    </p:spTree>
    <p:extLst>
      <p:ext uri="{BB962C8B-B14F-4D97-AF65-F5344CB8AC3E}">
        <p14:creationId xmlns:p14="http://schemas.microsoft.com/office/powerpoint/2010/main" val="2765045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3963680-76C2-4DE4-B75E-C0FA778901E5}" type="slidenum">
              <a:rPr lang="en-US" smtClean="0"/>
              <a:pPr>
                <a:defRPr/>
              </a:pPr>
              <a:t>11</a:t>
            </a:fld>
            <a:endParaRPr lang="en-US" dirty="0"/>
          </a:p>
        </p:txBody>
      </p:sp>
    </p:spTree>
    <p:extLst>
      <p:ext uri="{BB962C8B-B14F-4D97-AF65-F5344CB8AC3E}">
        <p14:creationId xmlns:p14="http://schemas.microsoft.com/office/powerpoint/2010/main" val="1605808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3963680-76C2-4DE4-B75E-C0FA778901E5}" type="slidenum">
              <a:rPr lang="en-US" smtClean="0"/>
              <a:pPr>
                <a:defRPr/>
              </a:pPr>
              <a:t>12</a:t>
            </a:fld>
            <a:endParaRPr lang="en-US"/>
          </a:p>
        </p:txBody>
      </p:sp>
    </p:spTree>
    <p:extLst>
      <p:ext uri="{BB962C8B-B14F-4D97-AF65-F5344CB8AC3E}">
        <p14:creationId xmlns:p14="http://schemas.microsoft.com/office/powerpoint/2010/main" val="2923138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Pretrial releases included release type of Bail Bond, Cash Bond, ROR and Supervised Release</a:t>
            </a:r>
          </a:p>
        </p:txBody>
      </p:sp>
      <p:sp>
        <p:nvSpPr>
          <p:cNvPr id="4" name="Slide Number Placeholder 3"/>
          <p:cNvSpPr>
            <a:spLocks noGrp="1"/>
          </p:cNvSpPr>
          <p:nvPr>
            <p:ph type="sldNum" sz="quarter" idx="5"/>
          </p:nvPr>
        </p:nvSpPr>
        <p:spPr/>
        <p:txBody>
          <a:bodyPr/>
          <a:lstStyle/>
          <a:p>
            <a:pPr>
              <a:defRPr/>
            </a:pPr>
            <a:fld id="{23963680-76C2-4DE4-B75E-C0FA778901E5}" type="slidenum">
              <a:rPr lang="en-US" smtClean="0"/>
              <a:pPr>
                <a:defRPr/>
              </a:pPr>
              <a:t>17</a:t>
            </a:fld>
            <a:endParaRPr lang="en-US"/>
          </a:p>
        </p:txBody>
      </p:sp>
    </p:spTree>
    <p:extLst>
      <p:ext uri="{BB962C8B-B14F-4D97-AF65-F5344CB8AC3E}">
        <p14:creationId xmlns:p14="http://schemas.microsoft.com/office/powerpoint/2010/main" val="1720514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Pretrial releases included release type of Bail Bond, Cash Bond, ROR and Supervised Release</a:t>
            </a:r>
          </a:p>
        </p:txBody>
      </p:sp>
      <p:sp>
        <p:nvSpPr>
          <p:cNvPr id="4" name="Slide Number Placeholder 3"/>
          <p:cNvSpPr>
            <a:spLocks noGrp="1"/>
          </p:cNvSpPr>
          <p:nvPr>
            <p:ph type="sldNum" sz="quarter" idx="5"/>
          </p:nvPr>
        </p:nvSpPr>
        <p:spPr/>
        <p:txBody>
          <a:bodyPr/>
          <a:lstStyle/>
          <a:p>
            <a:pPr>
              <a:defRPr/>
            </a:pPr>
            <a:fld id="{23963680-76C2-4DE4-B75E-C0FA778901E5}" type="slidenum">
              <a:rPr lang="en-US" smtClean="0"/>
              <a:pPr>
                <a:defRPr/>
              </a:pPr>
              <a:t>18</a:t>
            </a:fld>
            <a:endParaRPr lang="en-US"/>
          </a:p>
        </p:txBody>
      </p:sp>
    </p:spTree>
    <p:extLst>
      <p:ext uri="{BB962C8B-B14F-4D97-AF65-F5344CB8AC3E}">
        <p14:creationId xmlns:p14="http://schemas.microsoft.com/office/powerpoint/2010/main" val="2810607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3963680-76C2-4DE4-B75E-C0FA778901E5}" type="slidenum">
              <a:rPr lang="en-US" smtClean="0"/>
              <a:pPr>
                <a:defRPr/>
              </a:pPr>
              <a:t>22</a:t>
            </a:fld>
            <a:endParaRPr lang="en-US" dirty="0"/>
          </a:p>
        </p:txBody>
      </p:sp>
    </p:spTree>
    <p:extLst>
      <p:ext uri="{BB962C8B-B14F-4D97-AF65-F5344CB8AC3E}">
        <p14:creationId xmlns:p14="http://schemas.microsoft.com/office/powerpoint/2010/main" val="934433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3963680-76C2-4DE4-B75E-C0FA778901E5}" type="slidenum">
              <a:rPr lang="en-US" smtClean="0"/>
              <a:pPr>
                <a:defRPr/>
              </a:pPr>
              <a:t>24</a:t>
            </a:fld>
            <a:endParaRPr lang="en-US" dirty="0"/>
          </a:p>
        </p:txBody>
      </p:sp>
    </p:spTree>
    <p:extLst>
      <p:ext uri="{BB962C8B-B14F-4D97-AF65-F5344CB8AC3E}">
        <p14:creationId xmlns:p14="http://schemas.microsoft.com/office/powerpoint/2010/main" val="2801436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p:spPr>
        <p:txBody>
          <a:bodyPr/>
          <a:lstStyle/>
          <a:p>
            <a:r>
              <a:rPr lang="en-US"/>
              <a:t>Click to edit Master title style</a:t>
            </a:r>
          </a:p>
        </p:txBody>
      </p:sp>
      <p:sp>
        <p:nvSpPr>
          <p:cNvPr id="3" name="Subtitle 2"/>
          <p:cNvSpPr>
            <a:spLocks noGrp="1"/>
          </p:cNvSpPr>
          <p:nvPr>
            <p:ph type="subTitle" idx="1"/>
          </p:nvPr>
        </p:nvSpPr>
        <p:spPr>
          <a:xfrm>
            <a:off x="3200400" y="7556500"/>
            <a:ext cx="14935200" cy="34083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1360884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848203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001875" y="2235200"/>
            <a:ext cx="4340225" cy="6184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81200" y="2235200"/>
            <a:ext cx="12868275" cy="6184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13522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p:spPr>
        <p:txBody>
          <a:bodyPr/>
          <a:lstStyle/>
          <a:p>
            <a:r>
              <a:rPr lang="en-US"/>
              <a:t>Click to edit Master title style</a:t>
            </a:r>
          </a:p>
        </p:txBody>
      </p:sp>
      <p:sp>
        <p:nvSpPr>
          <p:cNvPr id="3" name="Subtitle 2"/>
          <p:cNvSpPr>
            <a:spLocks noGrp="1"/>
          </p:cNvSpPr>
          <p:nvPr>
            <p:ph type="subTitle" idx="1"/>
          </p:nvPr>
        </p:nvSpPr>
        <p:spPr>
          <a:xfrm>
            <a:off x="3200400" y="7556500"/>
            <a:ext cx="14935200" cy="34083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32164722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601413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8264506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81200" y="3784600"/>
            <a:ext cx="8604250" cy="7810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737850" y="3784600"/>
            <a:ext cx="8604250" cy="7810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108987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783101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1436769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9376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6471895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982720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FC-GillSans-Rgl" charset="0"/>
            </a:endParaRPr>
          </a:p>
        </p:txBody>
      </p:sp>
      <p:sp>
        <p:nvSpPr>
          <p:cNvPr id="4" name="Text Placeholder 3"/>
          <p:cNvSpPr>
            <a:spLocks noGrp="1"/>
          </p:cNvSpPr>
          <p:nvPr>
            <p:ph type="body" sz="half" idx="2"/>
          </p:nvPr>
        </p:nvSpPr>
        <p:spPr>
          <a:xfrm>
            <a:off x="4181475" y="10436225"/>
            <a:ext cx="12801600" cy="156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3807284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62103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001875" y="342900"/>
            <a:ext cx="4340225" cy="1125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81200" y="342900"/>
            <a:ext cx="12868275" cy="1125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568160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2667000" y="2182372"/>
            <a:ext cx="16002000" cy="4642556"/>
          </a:xfrm>
        </p:spPr>
        <p:txBody>
          <a:bodyPr anchor="b"/>
          <a:lstStyle>
            <a:lvl1pPr algn="ctr">
              <a:defRPr sz="10500"/>
            </a:lvl1pPr>
          </a:lstStyle>
          <a:p>
            <a:r>
              <a:rPr lang="en-US"/>
              <a:t>Click to edit Master title style</a:t>
            </a:r>
          </a:p>
        </p:txBody>
      </p:sp>
      <p:sp>
        <p:nvSpPr>
          <p:cNvPr id="3" name="Subtitle 2">
            <a:extLst/>
          </p:cNvPr>
          <p:cNvSpPr>
            <a:spLocks noGrp="1"/>
          </p:cNvSpPr>
          <p:nvPr>
            <p:ph type="subTitle" idx="1"/>
          </p:nvPr>
        </p:nvSpPr>
        <p:spPr>
          <a:xfrm>
            <a:off x="2667000" y="7003963"/>
            <a:ext cx="16002000" cy="3219537"/>
          </a:xfrm>
        </p:spPr>
        <p:txBody>
          <a:bodyPr/>
          <a:lstStyle>
            <a:lvl1pPr marL="0" indent="0" algn="ctr">
              <a:buNone/>
              <a:defRPr sz="4200"/>
            </a:lvl1pPr>
            <a:lvl2pPr marL="800100" indent="0" algn="ctr">
              <a:buNone/>
              <a:defRPr sz="3500"/>
            </a:lvl2pPr>
            <a:lvl3pPr marL="1600200" indent="0" algn="ctr">
              <a:buNone/>
              <a:defRPr sz="3150"/>
            </a:lvl3pPr>
            <a:lvl4pPr marL="2400300" indent="0" algn="ctr">
              <a:buNone/>
              <a:defRPr sz="2800"/>
            </a:lvl4pPr>
            <a:lvl5pPr marL="3200400" indent="0" algn="ctr">
              <a:buNone/>
              <a:defRPr sz="2800"/>
            </a:lvl5pPr>
            <a:lvl6pPr marL="4000500" indent="0" algn="ctr">
              <a:buNone/>
              <a:defRPr sz="2800"/>
            </a:lvl6pPr>
            <a:lvl7pPr marL="4800600" indent="0" algn="ctr">
              <a:buNone/>
              <a:defRPr sz="2800"/>
            </a:lvl7pPr>
            <a:lvl8pPr marL="5600700" indent="0" algn="ctr">
              <a:buNone/>
              <a:defRPr sz="2800"/>
            </a:lvl8pPr>
            <a:lvl9pPr marL="6400800" indent="0" algn="ctr">
              <a:buNone/>
              <a:defRPr sz="2800"/>
            </a:lvl9pPr>
          </a:lstStyle>
          <a:p>
            <a:r>
              <a:rPr lang="en-US"/>
              <a:t>Click to edit Master subtitle style</a:t>
            </a:r>
          </a:p>
        </p:txBody>
      </p:sp>
      <p:sp>
        <p:nvSpPr>
          <p:cNvPr id="4" name="Date Placeholder 3">
            <a:extLst>
              <a:ext uri="{FF2B5EF4-FFF2-40B4-BE49-F238E27FC236}">
                <a16:creationId xmlns:a16="http://schemas.microsoft.com/office/drawing/2014/main" xmlns="" id="{523046E2-6518-471A-A1F8-D1057AADA475}"/>
              </a:ext>
            </a:extLst>
          </p:cNvPr>
          <p:cNvSpPr>
            <a:spLocks noGrp="1"/>
          </p:cNvSpPr>
          <p:nvPr>
            <p:ph type="dt" sz="half" idx="10"/>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5" name="Footer Placeholder 4">
            <a:extLst>
              <a:ext uri="{FF2B5EF4-FFF2-40B4-BE49-F238E27FC236}">
                <a16:creationId xmlns:a16="http://schemas.microsoft.com/office/drawing/2014/main" xmlns="" id="{2FE18BDE-CB5D-4274-8E9D-50B5EC0A3DC1}"/>
              </a:ext>
            </a:extLst>
          </p:cNvPr>
          <p:cNvSpPr>
            <a:spLocks noGrp="1"/>
          </p:cNvSpPr>
          <p:nvPr>
            <p:ph type="ftr" sz="quarter" idx="11"/>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6" name="Slide Number Placeholder 5">
            <a:extLst>
              <a:ext uri="{FF2B5EF4-FFF2-40B4-BE49-F238E27FC236}">
                <a16:creationId xmlns:a16="http://schemas.microsoft.com/office/drawing/2014/main" xmlns="" id="{04A55D6C-387E-4244-8B5F-14BB93413625}"/>
              </a:ext>
            </a:extLst>
          </p:cNvPr>
          <p:cNvSpPr>
            <a:spLocks noGrp="1"/>
          </p:cNvSpPr>
          <p:nvPr>
            <p:ph type="sldNum" sz="quarter" idx="12"/>
          </p:nvPr>
        </p:nvSpPr>
        <p:spPr/>
        <p:txBody>
          <a:bodyPr/>
          <a:lstStyle>
            <a:lvl1pPr fontAlgn="base">
              <a:spcBef>
                <a:spcPct val="0"/>
              </a:spcBef>
              <a:spcAft>
                <a:spcPct val="0"/>
              </a:spcAft>
              <a:defRPr>
                <a:latin typeface="FC-GillSans-Rgl" charset="0"/>
                <a:ea typeface="ヒラギノ角ゴ ProN W3" charset="-128"/>
              </a:defRPr>
            </a:lvl1pPr>
          </a:lstStyle>
          <a:p>
            <a:pPr>
              <a:defRPr/>
            </a:pPr>
            <a:fld id="{CD17DC1D-DA73-439B-9BB8-CF463A67599F}" type="slidenum">
              <a:rPr lang="en-US"/>
              <a:pPr>
                <a:defRPr/>
              </a:pPr>
              <a:t>‹#›</a:t>
            </a:fld>
            <a:endParaRPr lang="en-US" dirty="0"/>
          </a:p>
        </p:txBody>
      </p:sp>
    </p:spTree>
    <p:extLst>
      <p:ext uri="{BB962C8B-B14F-4D97-AF65-F5344CB8AC3E}">
        <p14:creationId xmlns:p14="http://schemas.microsoft.com/office/powerpoint/2010/main" val="2391111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90E556F-1D97-494E-8029-D9B6B6572A6A}"/>
              </a:ext>
            </a:extLst>
          </p:cNvPr>
          <p:cNvSpPr>
            <a:spLocks noGrp="1"/>
          </p:cNvSpPr>
          <p:nvPr>
            <p:ph type="dt" sz="half" idx="10"/>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5" name="Footer Placeholder 4">
            <a:extLst>
              <a:ext uri="{FF2B5EF4-FFF2-40B4-BE49-F238E27FC236}">
                <a16:creationId xmlns:a16="http://schemas.microsoft.com/office/drawing/2014/main" xmlns="" id="{5C8F8261-A2D5-4DB6-B629-27D9C8C414A0}"/>
              </a:ext>
            </a:extLst>
          </p:cNvPr>
          <p:cNvSpPr>
            <a:spLocks noGrp="1"/>
          </p:cNvSpPr>
          <p:nvPr>
            <p:ph type="ftr" sz="quarter" idx="11"/>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6" name="Slide Number Placeholder 5">
            <a:extLst>
              <a:ext uri="{FF2B5EF4-FFF2-40B4-BE49-F238E27FC236}">
                <a16:creationId xmlns:a16="http://schemas.microsoft.com/office/drawing/2014/main" xmlns="" id="{A35D1DAE-C233-4200-B1A0-6AF8477C6148}"/>
              </a:ext>
            </a:extLst>
          </p:cNvPr>
          <p:cNvSpPr>
            <a:spLocks noGrp="1"/>
          </p:cNvSpPr>
          <p:nvPr>
            <p:ph type="sldNum" sz="quarter" idx="12"/>
          </p:nvPr>
        </p:nvSpPr>
        <p:spPr/>
        <p:txBody>
          <a:bodyPr/>
          <a:lstStyle>
            <a:lvl1pPr fontAlgn="base">
              <a:spcBef>
                <a:spcPct val="0"/>
              </a:spcBef>
              <a:spcAft>
                <a:spcPct val="0"/>
              </a:spcAft>
              <a:defRPr>
                <a:latin typeface="FC-GillSans-Rgl" charset="0"/>
                <a:ea typeface="ヒラギノ角ゴ ProN W3" charset="-128"/>
              </a:defRPr>
            </a:lvl1pPr>
          </a:lstStyle>
          <a:p>
            <a:pPr>
              <a:defRPr/>
            </a:pPr>
            <a:fld id="{01FBE1FC-D34E-4E50-AC80-12BEB6A5A3D7}" type="slidenum">
              <a:rPr lang="en-US"/>
              <a:pPr>
                <a:defRPr/>
              </a:pPr>
              <a:t>‹#›</a:t>
            </a:fld>
            <a:endParaRPr lang="en-US" dirty="0"/>
          </a:p>
        </p:txBody>
      </p:sp>
    </p:spTree>
    <p:extLst>
      <p:ext uri="{BB962C8B-B14F-4D97-AF65-F5344CB8AC3E}">
        <p14:creationId xmlns:p14="http://schemas.microsoft.com/office/powerpoint/2010/main" val="39227705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1455738" y="3324491"/>
            <a:ext cx="18402300" cy="5546989"/>
          </a:xfrm>
        </p:spPr>
        <p:txBody>
          <a:bodyPr anchor="b"/>
          <a:lstStyle>
            <a:lvl1pPr>
              <a:defRPr sz="10500"/>
            </a:lvl1pPr>
          </a:lstStyle>
          <a:p>
            <a:r>
              <a:rPr lang="en-US"/>
              <a:t>Click to edit Master title style</a:t>
            </a:r>
          </a:p>
        </p:txBody>
      </p:sp>
      <p:sp>
        <p:nvSpPr>
          <p:cNvPr id="3" name="Text Placeholder 2">
            <a:extLst/>
          </p:cNvPr>
          <p:cNvSpPr>
            <a:spLocks noGrp="1"/>
          </p:cNvSpPr>
          <p:nvPr>
            <p:ph type="body" idx="1"/>
          </p:nvPr>
        </p:nvSpPr>
        <p:spPr>
          <a:xfrm>
            <a:off x="1455738" y="8923957"/>
            <a:ext cx="18402300" cy="2917030"/>
          </a:xfrm>
        </p:spPr>
        <p:txBody>
          <a:bodyPr/>
          <a:lstStyle>
            <a:lvl1pPr marL="0" indent="0">
              <a:buNone/>
              <a:defRPr sz="4200">
                <a:solidFill>
                  <a:schemeClr val="tx1">
                    <a:tint val="75000"/>
                  </a:schemeClr>
                </a:solidFill>
              </a:defRPr>
            </a:lvl1pPr>
            <a:lvl2pPr marL="800100" indent="0">
              <a:buNone/>
              <a:defRPr sz="3500">
                <a:solidFill>
                  <a:schemeClr val="tx1">
                    <a:tint val="75000"/>
                  </a:schemeClr>
                </a:solidFill>
              </a:defRPr>
            </a:lvl2pPr>
            <a:lvl3pPr marL="1600200" indent="0">
              <a:buNone/>
              <a:defRPr sz="3150">
                <a:solidFill>
                  <a:schemeClr val="tx1">
                    <a:tint val="75000"/>
                  </a:schemeClr>
                </a:solidFill>
              </a:defRPr>
            </a:lvl3pPr>
            <a:lvl4pPr marL="2400300" indent="0">
              <a:buNone/>
              <a:defRPr sz="2800">
                <a:solidFill>
                  <a:schemeClr val="tx1">
                    <a:tint val="75000"/>
                  </a:schemeClr>
                </a:solidFill>
              </a:defRPr>
            </a:lvl4pPr>
            <a:lvl5pPr marL="3200400" indent="0">
              <a:buNone/>
              <a:defRPr sz="2800">
                <a:solidFill>
                  <a:schemeClr val="tx1">
                    <a:tint val="75000"/>
                  </a:schemeClr>
                </a:solidFill>
              </a:defRPr>
            </a:lvl5pPr>
            <a:lvl6pPr marL="4000500" indent="0">
              <a:buNone/>
              <a:defRPr sz="2800">
                <a:solidFill>
                  <a:schemeClr val="tx1">
                    <a:tint val="75000"/>
                  </a:schemeClr>
                </a:solidFill>
              </a:defRPr>
            </a:lvl6pPr>
            <a:lvl7pPr marL="4800600" indent="0">
              <a:buNone/>
              <a:defRPr sz="2800">
                <a:solidFill>
                  <a:schemeClr val="tx1">
                    <a:tint val="75000"/>
                  </a:schemeClr>
                </a:solidFill>
              </a:defRPr>
            </a:lvl7pPr>
            <a:lvl8pPr marL="5600700" indent="0">
              <a:buNone/>
              <a:defRPr sz="2800">
                <a:solidFill>
                  <a:schemeClr val="tx1">
                    <a:tint val="75000"/>
                  </a:schemeClr>
                </a:solidFill>
              </a:defRPr>
            </a:lvl8pPr>
            <a:lvl9pPr marL="6400800" indent="0">
              <a:buNone/>
              <a:defRPr sz="28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670E200-F74D-4028-8516-9196A599FE97}"/>
              </a:ext>
            </a:extLst>
          </p:cNvPr>
          <p:cNvSpPr>
            <a:spLocks noGrp="1"/>
          </p:cNvSpPr>
          <p:nvPr>
            <p:ph type="dt" sz="half" idx="10"/>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5" name="Footer Placeholder 4">
            <a:extLst>
              <a:ext uri="{FF2B5EF4-FFF2-40B4-BE49-F238E27FC236}">
                <a16:creationId xmlns:a16="http://schemas.microsoft.com/office/drawing/2014/main" xmlns="" id="{38DC2F2D-2547-4F2D-916E-7749BECEAE84}"/>
              </a:ext>
            </a:extLst>
          </p:cNvPr>
          <p:cNvSpPr>
            <a:spLocks noGrp="1"/>
          </p:cNvSpPr>
          <p:nvPr>
            <p:ph type="ftr" sz="quarter" idx="11"/>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6" name="Slide Number Placeholder 5">
            <a:extLst>
              <a:ext uri="{FF2B5EF4-FFF2-40B4-BE49-F238E27FC236}">
                <a16:creationId xmlns:a16="http://schemas.microsoft.com/office/drawing/2014/main" xmlns="" id="{024DE21B-65A3-4580-B7B8-F701B71402DA}"/>
              </a:ext>
            </a:extLst>
          </p:cNvPr>
          <p:cNvSpPr>
            <a:spLocks noGrp="1"/>
          </p:cNvSpPr>
          <p:nvPr>
            <p:ph type="sldNum" sz="quarter" idx="12"/>
          </p:nvPr>
        </p:nvSpPr>
        <p:spPr/>
        <p:txBody>
          <a:bodyPr/>
          <a:lstStyle>
            <a:lvl1pPr fontAlgn="base">
              <a:spcBef>
                <a:spcPct val="0"/>
              </a:spcBef>
              <a:spcAft>
                <a:spcPct val="0"/>
              </a:spcAft>
              <a:defRPr>
                <a:latin typeface="FC-GillSans-Rgl" charset="0"/>
                <a:ea typeface="ヒラギノ角ゴ ProN W3" charset="-128"/>
              </a:defRPr>
            </a:lvl1pPr>
          </a:lstStyle>
          <a:p>
            <a:pPr>
              <a:defRPr/>
            </a:pPr>
            <a:fld id="{40A34D97-C2E1-4BB5-86F3-3EDBEE0D5B27}" type="slidenum">
              <a:rPr lang="en-US"/>
              <a:pPr>
                <a:defRPr/>
              </a:pPr>
              <a:t>‹#›</a:t>
            </a:fld>
            <a:endParaRPr lang="en-US" dirty="0"/>
          </a:p>
        </p:txBody>
      </p:sp>
    </p:spTree>
    <p:extLst>
      <p:ext uri="{BB962C8B-B14F-4D97-AF65-F5344CB8AC3E}">
        <p14:creationId xmlns:p14="http://schemas.microsoft.com/office/powerpoint/2010/main" val="2879271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1466850" y="3549826"/>
            <a:ext cx="9067800" cy="84609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10801350" y="3549826"/>
            <a:ext cx="9067800" cy="84609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618C0E8-6344-4A22-A653-1F2232C64B2F}"/>
              </a:ext>
            </a:extLst>
          </p:cNvPr>
          <p:cNvSpPr>
            <a:spLocks noGrp="1"/>
          </p:cNvSpPr>
          <p:nvPr>
            <p:ph type="dt" sz="half" idx="10"/>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6" name="Footer Placeholder 5">
            <a:extLst>
              <a:ext uri="{FF2B5EF4-FFF2-40B4-BE49-F238E27FC236}">
                <a16:creationId xmlns:a16="http://schemas.microsoft.com/office/drawing/2014/main" xmlns="" id="{4779BCCA-8D66-419A-8089-CD8FABF13A36}"/>
              </a:ext>
            </a:extLst>
          </p:cNvPr>
          <p:cNvSpPr>
            <a:spLocks noGrp="1"/>
          </p:cNvSpPr>
          <p:nvPr>
            <p:ph type="ftr" sz="quarter" idx="11"/>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7" name="Slide Number Placeholder 6">
            <a:extLst>
              <a:ext uri="{FF2B5EF4-FFF2-40B4-BE49-F238E27FC236}">
                <a16:creationId xmlns:a16="http://schemas.microsoft.com/office/drawing/2014/main" xmlns="" id="{16CE5944-7622-45DE-9664-567687531633}"/>
              </a:ext>
            </a:extLst>
          </p:cNvPr>
          <p:cNvSpPr>
            <a:spLocks noGrp="1"/>
          </p:cNvSpPr>
          <p:nvPr>
            <p:ph type="sldNum" sz="quarter" idx="12"/>
          </p:nvPr>
        </p:nvSpPr>
        <p:spPr/>
        <p:txBody>
          <a:bodyPr/>
          <a:lstStyle>
            <a:lvl1pPr fontAlgn="base">
              <a:spcBef>
                <a:spcPct val="0"/>
              </a:spcBef>
              <a:spcAft>
                <a:spcPct val="0"/>
              </a:spcAft>
              <a:defRPr>
                <a:latin typeface="FC-GillSans-Rgl" charset="0"/>
                <a:ea typeface="ヒラギノ角ゴ ProN W3" charset="-128"/>
              </a:defRPr>
            </a:lvl1pPr>
          </a:lstStyle>
          <a:p>
            <a:pPr>
              <a:defRPr/>
            </a:pPr>
            <a:fld id="{9798D281-4F92-4C61-89C9-8D5F5E268FBD}" type="slidenum">
              <a:rPr lang="en-US"/>
              <a:pPr>
                <a:defRPr/>
              </a:pPr>
              <a:t>‹#›</a:t>
            </a:fld>
            <a:endParaRPr lang="en-US" dirty="0"/>
          </a:p>
        </p:txBody>
      </p:sp>
    </p:spTree>
    <p:extLst>
      <p:ext uri="{BB962C8B-B14F-4D97-AF65-F5344CB8AC3E}">
        <p14:creationId xmlns:p14="http://schemas.microsoft.com/office/powerpoint/2010/main" val="632862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1469629" y="709966"/>
            <a:ext cx="18402300" cy="2577484"/>
          </a:xfrm>
        </p:spPr>
        <p:txBody>
          <a:bodyPr/>
          <a:lstStyle/>
          <a:p>
            <a:r>
              <a:rPr lang="en-US"/>
              <a:t>Click to edit Master title style</a:t>
            </a:r>
          </a:p>
        </p:txBody>
      </p:sp>
      <p:sp>
        <p:nvSpPr>
          <p:cNvPr id="3" name="Text Placeholder 2">
            <a:extLst/>
          </p:cNvPr>
          <p:cNvSpPr>
            <a:spLocks noGrp="1"/>
          </p:cNvSpPr>
          <p:nvPr>
            <p:ph type="body" idx="1"/>
          </p:nvPr>
        </p:nvSpPr>
        <p:spPr>
          <a:xfrm>
            <a:off x="1469630" y="3268928"/>
            <a:ext cx="9026127" cy="1602051"/>
          </a:xfrm>
        </p:spPr>
        <p:txBody>
          <a:bodyPr anchor="b"/>
          <a:lstStyle>
            <a:lvl1pPr marL="0" indent="0">
              <a:buNone/>
              <a:defRPr sz="4200" b="1"/>
            </a:lvl1pPr>
            <a:lvl2pPr marL="800100" indent="0">
              <a:buNone/>
              <a:defRPr sz="3500" b="1"/>
            </a:lvl2pPr>
            <a:lvl3pPr marL="1600200" indent="0">
              <a:buNone/>
              <a:defRPr sz="3150" b="1"/>
            </a:lvl3pPr>
            <a:lvl4pPr marL="2400300" indent="0">
              <a:buNone/>
              <a:defRPr sz="2800" b="1"/>
            </a:lvl4pPr>
            <a:lvl5pPr marL="3200400" indent="0">
              <a:buNone/>
              <a:defRPr sz="2800" b="1"/>
            </a:lvl5pPr>
            <a:lvl6pPr marL="4000500" indent="0">
              <a:buNone/>
              <a:defRPr sz="2800" b="1"/>
            </a:lvl6pPr>
            <a:lvl7pPr marL="4800600" indent="0">
              <a:buNone/>
              <a:defRPr sz="2800" b="1"/>
            </a:lvl7pPr>
            <a:lvl8pPr marL="5600700" indent="0">
              <a:buNone/>
              <a:defRPr sz="2800" b="1"/>
            </a:lvl8pPr>
            <a:lvl9pPr marL="6400800" indent="0">
              <a:buNone/>
              <a:defRPr sz="2800" b="1"/>
            </a:lvl9pPr>
          </a:lstStyle>
          <a:p>
            <a:pPr lvl="0"/>
            <a:r>
              <a:rPr lang="en-US"/>
              <a:t>Edit Master text styles</a:t>
            </a:r>
          </a:p>
        </p:txBody>
      </p:sp>
      <p:sp>
        <p:nvSpPr>
          <p:cNvPr id="4" name="Content Placeholder 3">
            <a:extLst/>
          </p:cNvPr>
          <p:cNvSpPr>
            <a:spLocks noGrp="1"/>
          </p:cNvSpPr>
          <p:nvPr>
            <p:ph sz="half" idx="2"/>
          </p:nvPr>
        </p:nvSpPr>
        <p:spPr>
          <a:xfrm>
            <a:off x="1469630" y="4870979"/>
            <a:ext cx="9026127" cy="71644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10801350" y="3268928"/>
            <a:ext cx="9070579" cy="1602051"/>
          </a:xfrm>
        </p:spPr>
        <p:txBody>
          <a:bodyPr anchor="b"/>
          <a:lstStyle>
            <a:lvl1pPr marL="0" indent="0">
              <a:buNone/>
              <a:defRPr sz="4200" b="1"/>
            </a:lvl1pPr>
            <a:lvl2pPr marL="800100" indent="0">
              <a:buNone/>
              <a:defRPr sz="3500" b="1"/>
            </a:lvl2pPr>
            <a:lvl3pPr marL="1600200" indent="0">
              <a:buNone/>
              <a:defRPr sz="3150" b="1"/>
            </a:lvl3pPr>
            <a:lvl4pPr marL="2400300" indent="0">
              <a:buNone/>
              <a:defRPr sz="2800" b="1"/>
            </a:lvl4pPr>
            <a:lvl5pPr marL="3200400" indent="0">
              <a:buNone/>
              <a:defRPr sz="2800" b="1"/>
            </a:lvl5pPr>
            <a:lvl6pPr marL="4000500" indent="0">
              <a:buNone/>
              <a:defRPr sz="2800" b="1"/>
            </a:lvl6pPr>
            <a:lvl7pPr marL="4800600" indent="0">
              <a:buNone/>
              <a:defRPr sz="2800" b="1"/>
            </a:lvl7pPr>
            <a:lvl8pPr marL="5600700" indent="0">
              <a:buNone/>
              <a:defRPr sz="2800" b="1"/>
            </a:lvl8pPr>
            <a:lvl9pPr marL="6400800" indent="0">
              <a:buNone/>
              <a:defRPr sz="2800" b="1"/>
            </a:lvl9pPr>
          </a:lstStyle>
          <a:p>
            <a:pPr lvl="0"/>
            <a:r>
              <a:rPr lang="en-US"/>
              <a:t>Edit Master text styles</a:t>
            </a:r>
          </a:p>
        </p:txBody>
      </p:sp>
      <p:sp>
        <p:nvSpPr>
          <p:cNvPr id="6" name="Content Placeholder 5">
            <a:extLst/>
          </p:cNvPr>
          <p:cNvSpPr>
            <a:spLocks noGrp="1"/>
          </p:cNvSpPr>
          <p:nvPr>
            <p:ph sz="quarter" idx="4"/>
          </p:nvPr>
        </p:nvSpPr>
        <p:spPr>
          <a:xfrm>
            <a:off x="10801350" y="4870979"/>
            <a:ext cx="9070579" cy="71644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A8E93AF-08E9-4B3C-9D7A-CA1FD1FD062F}"/>
              </a:ext>
            </a:extLst>
          </p:cNvPr>
          <p:cNvSpPr>
            <a:spLocks noGrp="1"/>
          </p:cNvSpPr>
          <p:nvPr>
            <p:ph type="dt" sz="half" idx="10"/>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8" name="Footer Placeholder 7">
            <a:extLst>
              <a:ext uri="{FF2B5EF4-FFF2-40B4-BE49-F238E27FC236}">
                <a16:creationId xmlns:a16="http://schemas.microsoft.com/office/drawing/2014/main" xmlns="" id="{8457104F-C98F-4903-BC3D-51E41F195E75}"/>
              </a:ext>
            </a:extLst>
          </p:cNvPr>
          <p:cNvSpPr>
            <a:spLocks noGrp="1"/>
          </p:cNvSpPr>
          <p:nvPr>
            <p:ph type="ftr" sz="quarter" idx="11"/>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9" name="Slide Number Placeholder 8">
            <a:extLst>
              <a:ext uri="{FF2B5EF4-FFF2-40B4-BE49-F238E27FC236}">
                <a16:creationId xmlns:a16="http://schemas.microsoft.com/office/drawing/2014/main" xmlns="" id="{3FC055C0-4807-4295-A465-AA9DB3677ACF}"/>
              </a:ext>
            </a:extLst>
          </p:cNvPr>
          <p:cNvSpPr>
            <a:spLocks noGrp="1"/>
          </p:cNvSpPr>
          <p:nvPr>
            <p:ph type="sldNum" sz="quarter" idx="12"/>
          </p:nvPr>
        </p:nvSpPr>
        <p:spPr/>
        <p:txBody>
          <a:bodyPr/>
          <a:lstStyle>
            <a:lvl1pPr fontAlgn="base">
              <a:spcBef>
                <a:spcPct val="0"/>
              </a:spcBef>
              <a:spcAft>
                <a:spcPct val="0"/>
              </a:spcAft>
              <a:defRPr>
                <a:latin typeface="FC-GillSans-Rgl" charset="0"/>
                <a:ea typeface="ヒラギノ角ゴ ProN W3" charset="-128"/>
              </a:defRPr>
            </a:lvl1pPr>
          </a:lstStyle>
          <a:p>
            <a:pPr>
              <a:defRPr/>
            </a:pPr>
            <a:fld id="{D9930C05-C07F-4BF1-B42C-B44186749D95}" type="slidenum">
              <a:rPr lang="en-US"/>
              <a:pPr>
                <a:defRPr/>
              </a:pPr>
              <a:t>‹#›</a:t>
            </a:fld>
            <a:endParaRPr lang="en-US" dirty="0"/>
          </a:p>
        </p:txBody>
      </p:sp>
    </p:spTree>
    <p:extLst>
      <p:ext uri="{BB962C8B-B14F-4D97-AF65-F5344CB8AC3E}">
        <p14:creationId xmlns:p14="http://schemas.microsoft.com/office/powerpoint/2010/main" val="1397789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3335708-16D2-40D9-AF8D-36C4236E1CCD}"/>
              </a:ext>
            </a:extLst>
          </p:cNvPr>
          <p:cNvSpPr>
            <a:spLocks noGrp="1"/>
          </p:cNvSpPr>
          <p:nvPr>
            <p:ph type="dt" sz="half" idx="10"/>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4" name="Footer Placeholder 3">
            <a:extLst>
              <a:ext uri="{FF2B5EF4-FFF2-40B4-BE49-F238E27FC236}">
                <a16:creationId xmlns:a16="http://schemas.microsoft.com/office/drawing/2014/main" xmlns="" id="{2B055C69-E701-4491-881B-B806CD49E4EE}"/>
              </a:ext>
            </a:extLst>
          </p:cNvPr>
          <p:cNvSpPr>
            <a:spLocks noGrp="1"/>
          </p:cNvSpPr>
          <p:nvPr>
            <p:ph type="ftr" sz="quarter" idx="11"/>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5" name="Slide Number Placeholder 4">
            <a:extLst>
              <a:ext uri="{FF2B5EF4-FFF2-40B4-BE49-F238E27FC236}">
                <a16:creationId xmlns:a16="http://schemas.microsoft.com/office/drawing/2014/main" xmlns="" id="{B4ED8DBD-31D5-425F-95DD-78E533E73365}"/>
              </a:ext>
            </a:extLst>
          </p:cNvPr>
          <p:cNvSpPr>
            <a:spLocks noGrp="1"/>
          </p:cNvSpPr>
          <p:nvPr>
            <p:ph type="sldNum" sz="quarter" idx="12"/>
          </p:nvPr>
        </p:nvSpPr>
        <p:spPr/>
        <p:txBody>
          <a:bodyPr/>
          <a:lstStyle>
            <a:lvl1pPr fontAlgn="base">
              <a:spcBef>
                <a:spcPct val="0"/>
              </a:spcBef>
              <a:spcAft>
                <a:spcPct val="0"/>
              </a:spcAft>
              <a:defRPr>
                <a:latin typeface="FC-GillSans-Rgl" charset="0"/>
                <a:ea typeface="ヒラギノ角ゴ ProN W3" charset="-128"/>
              </a:defRPr>
            </a:lvl1pPr>
          </a:lstStyle>
          <a:p>
            <a:pPr>
              <a:defRPr/>
            </a:pPr>
            <a:fld id="{7D9FE92F-B80E-4797-842C-0822FF29C6A9}" type="slidenum">
              <a:rPr lang="en-US"/>
              <a:pPr>
                <a:defRPr/>
              </a:pPr>
              <a:t>‹#›</a:t>
            </a:fld>
            <a:endParaRPr lang="en-US" dirty="0"/>
          </a:p>
        </p:txBody>
      </p:sp>
    </p:spTree>
    <p:extLst>
      <p:ext uri="{BB962C8B-B14F-4D97-AF65-F5344CB8AC3E}">
        <p14:creationId xmlns:p14="http://schemas.microsoft.com/office/powerpoint/2010/main" val="181643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88D31F0-EAEA-43D2-A1B0-8D38D2CEC72A}"/>
              </a:ext>
            </a:extLst>
          </p:cNvPr>
          <p:cNvSpPr>
            <a:spLocks noGrp="1"/>
          </p:cNvSpPr>
          <p:nvPr>
            <p:ph type="dt" sz="half" idx="10"/>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3" name="Footer Placeholder 2">
            <a:extLst>
              <a:ext uri="{FF2B5EF4-FFF2-40B4-BE49-F238E27FC236}">
                <a16:creationId xmlns:a16="http://schemas.microsoft.com/office/drawing/2014/main" xmlns="" id="{328EB4BC-3FF5-4FD5-A4EC-99773BBE13B2}"/>
              </a:ext>
            </a:extLst>
          </p:cNvPr>
          <p:cNvSpPr>
            <a:spLocks noGrp="1"/>
          </p:cNvSpPr>
          <p:nvPr>
            <p:ph type="ftr" sz="quarter" idx="11"/>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4" name="Slide Number Placeholder 3">
            <a:extLst>
              <a:ext uri="{FF2B5EF4-FFF2-40B4-BE49-F238E27FC236}">
                <a16:creationId xmlns:a16="http://schemas.microsoft.com/office/drawing/2014/main" xmlns="" id="{438C7915-DDA0-4391-8A95-7AB06A5C9AF9}"/>
              </a:ext>
            </a:extLst>
          </p:cNvPr>
          <p:cNvSpPr>
            <a:spLocks noGrp="1"/>
          </p:cNvSpPr>
          <p:nvPr>
            <p:ph type="sldNum" sz="quarter" idx="12"/>
          </p:nvPr>
        </p:nvSpPr>
        <p:spPr/>
        <p:txBody>
          <a:bodyPr/>
          <a:lstStyle>
            <a:lvl1pPr fontAlgn="base">
              <a:spcBef>
                <a:spcPct val="0"/>
              </a:spcBef>
              <a:spcAft>
                <a:spcPct val="0"/>
              </a:spcAft>
              <a:defRPr>
                <a:latin typeface="FC-GillSans-Rgl" charset="0"/>
                <a:ea typeface="ヒラギノ角ゴ ProN W3" charset="-128"/>
              </a:defRPr>
            </a:lvl1pPr>
          </a:lstStyle>
          <a:p>
            <a:pPr>
              <a:defRPr/>
            </a:pPr>
            <a:fld id="{2120E843-2C90-431F-86AC-0BC4A6E4B41F}" type="slidenum">
              <a:rPr lang="en-US"/>
              <a:pPr>
                <a:defRPr/>
              </a:pPr>
              <a:t>‹#›</a:t>
            </a:fld>
            <a:endParaRPr lang="en-US" dirty="0"/>
          </a:p>
        </p:txBody>
      </p:sp>
    </p:spTree>
    <p:extLst>
      <p:ext uri="{BB962C8B-B14F-4D97-AF65-F5344CB8AC3E}">
        <p14:creationId xmlns:p14="http://schemas.microsoft.com/office/powerpoint/2010/main" val="1243402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6670475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1469630" y="889000"/>
            <a:ext cx="6881415" cy="3111500"/>
          </a:xfrm>
        </p:spPr>
        <p:txBody>
          <a:bodyPr anchor="b"/>
          <a:lstStyle>
            <a:lvl1pPr>
              <a:defRPr sz="5600"/>
            </a:lvl1pPr>
          </a:lstStyle>
          <a:p>
            <a:r>
              <a:rPr lang="en-US"/>
              <a:t>Click to edit Master title style</a:t>
            </a:r>
          </a:p>
        </p:txBody>
      </p:sp>
      <p:sp>
        <p:nvSpPr>
          <p:cNvPr id="3" name="Content Placeholder 2">
            <a:extLst/>
          </p:cNvPr>
          <p:cNvSpPr>
            <a:spLocks noGrp="1"/>
          </p:cNvSpPr>
          <p:nvPr>
            <p:ph idx="1"/>
          </p:nvPr>
        </p:nvSpPr>
        <p:spPr>
          <a:xfrm>
            <a:off x="9070579" y="1919994"/>
            <a:ext cx="10801350" cy="9476493"/>
          </a:xfrm>
        </p:spPr>
        <p:txBody>
          <a:bodyPr/>
          <a:lstStyle>
            <a:lvl1pPr>
              <a:defRPr sz="5600"/>
            </a:lvl1pPr>
            <a:lvl2pPr>
              <a:defRPr sz="4900"/>
            </a:lvl2pPr>
            <a:lvl3pPr>
              <a:defRPr sz="4200"/>
            </a:lvl3pPr>
            <a:lvl4pPr>
              <a:defRPr sz="3500"/>
            </a:lvl4pPr>
            <a:lvl5pPr>
              <a:defRPr sz="3500"/>
            </a:lvl5pPr>
            <a:lvl6pPr>
              <a:defRPr sz="3500"/>
            </a:lvl6pPr>
            <a:lvl7pPr>
              <a:defRPr sz="3500"/>
            </a:lvl7pPr>
            <a:lvl8pPr>
              <a:defRPr sz="3500"/>
            </a:lvl8pPr>
            <a:lvl9pPr>
              <a:defRPr sz="3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1469630" y="4000500"/>
            <a:ext cx="6881415" cy="7411421"/>
          </a:xfrm>
        </p:spPr>
        <p:txBody>
          <a:bodyPr/>
          <a:lstStyle>
            <a:lvl1pPr marL="0" indent="0">
              <a:buNone/>
              <a:defRPr sz="2800"/>
            </a:lvl1pPr>
            <a:lvl2pPr marL="800100" indent="0">
              <a:buNone/>
              <a:defRPr sz="2450"/>
            </a:lvl2pPr>
            <a:lvl3pPr marL="1600200" indent="0">
              <a:buNone/>
              <a:defRPr sz="2100"/>
            </a:lvl3pPr>
            <a:lvl4pPr marL="2400300" indent="0">
              <a:buNone/>
              <a:defRPr sz="1750"/>
            </a:lvl4pPr>
            <a:lvl5pPr marL="3200400" indent="0">
              <a:buNone/>
              <a:defRPr sz="1750"/>
            </a:lvl5pPr>
            <a:lvl6pPr marL="4000500" indent="0">
              <a:buNone/>
              <a:defRPr sz="1750"/>
            </a:lvl6pPr>
            <a:lvl7pPr marL="4800600" indent="0">
              <a:buNone/>
              <a:defRPr sz="1750"/>
            </a:lvl7pPr>
            <a:lvl8pPr marL="5600700" indent="0">
              <a:buNone/>
              <a:defRPr sz="1750"/>
            </a:lvl8pPr>
            <a:lvl9pPr marL="6400800" indent="0">
              <a:buNone/>
              <a:defRPr sz="1750"/>
            </a:lvl9pPr>
          </a:lstStyle>
          <a:p>
            <a:pPr lvl="0"/>
            <a:r>
              <a:rPr lang="en-US"/>
              <a:t>Edit Master text styles</a:t>
            </a:r>
          </a:p>
        </p:txBody>
      </p:sp>
      <p:sp>
        <p:nvSpPr>
          <p:cNvPr id="5" name="Date Placeholder 4">
            <a:extLst>
              <a:ext uri="{FF2B5EF4-FFF2-40B4-BE49-F238E27FC236}">
                <a16:creationId xmlns:a16="http://schemas.microsoft.com/office/drawing/2014/main" xmlns="" id="{A8BA8514-CFF0-4C1D-8206-25C0E0CBE851}"/>
              </a:ext>
            </a:extLst>
          </p:cNvPr>
          <p:cNvSpPr>
            <a:spLocks noGrp="1"/>
          </p:cNvSpPr>
          <p:nvPr>
            <p:ph type="dt" sz="half" idx="10"/>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6" name="Footer Placeholder 5">
            <a:extLst>
              <a:ext uri="{FF2B5EF4-FFF2-40B4-BE49-F238E27FC236}">
                <a16:creationId xmlns:a16="http://schemas.microsoft.com/office/drawing/2014/main" xmlns="" id="{CEFA60CA-BE77-49EB-A170-7A919624FA2D}"/>
              </a:ext>
            </a:extLst>
          </p:cNvPr>
          <p:cNvSpPr>
            <a:spLocks noGrp="1"/>
          </p:cNvSpPr>
          <p:nvPr>
            <p:ph type="ftr" sz="quarter" idx="11"/>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7" name="Slide Number Placeholder 6">
            <a:extLst>
              <a:ext uri="{FF2B5EF4-FFF2-40B4-BE49-F238E27FC236}">
                <a16:creationId xmlns:a16="http://schemas.microsoft.com/office/drawing/2014/main" xmlns="" id="{7FA9CF01-1D39-4342-A09E-FCF2B2EA8737}"/>
              </a:ext>
            </a:extLst>
          </p:cNvPr>
          <p:cNvSpPr>
            <a:spLocks noGrp="1"/>
          </p:cNvSpPr>
          <p:nvPr>
            <p:ph type="sldNum" sz="quarter" idx="12"/>
          </p:nvPr>
        </p:nvSpPr>
        <p:spPr/>
        <p:txBody>
          <a:bodyPr/>
          <a:lstStyle>
            <a:lvl1pPr fontAlgn="base">
              <a:spcBef>
                <a:spcPct val="0"/>
              </a:spcBef>
              <a:spcAft>
                <a:spcPct val="0"/>
              </a:spcAft>
              <a:defRPr>
                <a:latin typeface="FC-GillSans-Rgl" charset="0"/>
                <a:ea typeface="ヒラギノ角ゴ ProN W3" charset="-128"/>
              </a:defRPr>
            </a:lvl1pPr>
          </a:lstStyle>
          <a:p>
            <a:pPr>
              <a:defRPr/>
            </a:pPr>
            <a:fld id="{8637FA7E-D9D8-431F-8A30-51EC991FC920}" type="slidenum">
              <a:rPr lang="en-US"/>
              <a:pPr>
                <a:defRPr/>
              </a:pPr>
              <a:t>‹#›</a:t>
            </a:fld>
            <a:endParaRPr lang="en-US" dirty="0"/>
          </a:p>
        </p:txBody>
      </p:sp>
    </p:spTree>
    <p:extLst>
      <p:ext uri="{BB962C8B-B14F-4D97-AF65-F5344CB8AC3E}">
        <p14:creationId xmlns:p14="http://schemas.microsoft.com/office/powerpoint/2010/main" val="4401054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1469630" y="889000"/>
            <a:ext cx="6881415" cy="3111500"/>
          </a:xfrm>
        </p:spPr>
        <p:txBody>
          <a:bodyPr anchor="b"/>
          <a:lstStyle>
            <a:lvl1pPr>
              <a:defRPr sz="5600"/>
            </a:lvl1pPr>
          </a:lstStyle>
          <a:p>
            <a:r>
              <a:rPr lang="en-US"/>
              <a:t>Click to edit Master title style</a:t>
            </a:r>
          </a:p>
        </p:txBody>
      </p:sp>
      <p:sp>
        <p:nvSpPr>
          <p:cNvPr id="3" name="Picture Placeholder 2">
            <a:extLst/>
          </p:cNvPr>
          <p:cNvSpPr>
            <a:spLocks noGrp="1"/>
          </p:cNvSpPr>
          <p:nvPr>
            <p:ph type="pic" idx="1"/>
          </p:nvPr>
        </p:nvSpPr>
        <p:spPr>
          <a:xfrm>
            <a:off x="9070579" y="1919994"/>
            <a:ext cx="10801350" cy="9476493"/>
          </a:xfrm>
        </p:spPr>
        <p:txBody>
          <a:bodyPr rtlCol="0">
            <a:normAutofit/>
          </a:bodyPr>
          <a:lstStyle>
            <a:lvl1pPr marL="0" indent="0">
              <a:buNone/>
              <a:defRPr sz="5600"/>
            </a:lvl1pPr>
            <a:lvl2pPr marL="800100" indent="0">
              <a:buNone/>
              <a:defRPr sz="4900"/>
            </a:lvl2pPr>
            <a:lvl3pPr marL="1600200" indent="0">
              <a:buNone/>
              <a:defRPr sz="4200"/>
            </a:lvl3pPr>
            <a:lvl4pPr marL="2400300" indent="0">
              <a:buNone/>
              <a:defRPr sz="3500"/>
            </a:lvl4pPr>
            <a:lvl5pPr marL="3200400" indent="0">
              <a:buNone/>
              <a:defRPr sz="3500"/>
            </a:lvl5pPr>
            <a:lvl6pPr marL="4000500" indent="0">
              <a:buNone/>
              <a:defRPr sz="3500"/>
            </a:lvl6pPr>
            <a:lvl7pPr marL="4800600" indent="0">
              <a:buNone/>
              <a:defRPr sz="3500"/>
            </a:lvl7pPr>
            <a:lvl8pPr marL="5600700" indent="0">
              <a:buNone/>
              <a:defRPr sz="3500"/>
            </a:lvl8pPr>
            <a:lvl9pPr marL="6400800" indent="0">
              <a:buNone/>
              <a:defRPr sz="3500"/>
            </a:lvl9pPr>
          </a:lstStyle>
          <a:p>
            <a:pPr lvl="0"/>
            <a:endParaRPr lang="en-US" noProof="0" dirty="0"/>
          </a:p>
        </p:txBody>
      </p:sp>
      <p:sp>
        <p:nvSpPr>
          <p:cNvPr id="4" name="Text Placeholder 3">
            <a:extLst/>
          </p:cNvPr>
          <p:cNvSpPr>
            <a:spLocks noGrp="1"/>
          </p:cNvSpPr>
          <p:nvPr>
            <p:ph type="body" sz="half" idx="2"/>
          </p:nvPr>
        </p:nvSpPr>
        <p:spPr>
          <a:xfrm>
            <a:off x="1469630" y="4000500"/>
            <a:ext cx="6881415" cy="7411421"/>
          </a:xfrm>
        </p:spPr>
        <p:txBody>
          <a:bodyPr/>
          <a:lstStyle>
            <a:lvl1pPr marL="0" indent="0">
              <a:buNone/>
              <a:defRPr sz="2800"/>
            </a:lvl1pPr>
            <a:lvl2pPr marL="800100" indent="0">
              <a:buNone/>
              <a:defRPr sz="2450"/>
            </a:lvl2pPr>
            <a:lvl3pPr marL="1600200" indent="0">
              <a:buNone/>
              <a:defRPr sz="2100"/>
            </a:lvl3pPr>
            <a:lvl4pPr marL="2400300" indent="0">
              <a:buNone/>
              <a:defRPr sz="1750"/>
            </a:lvl4pPr>
            <a:lvl5pPr marL="3200400" indent="0">
              <a:buNone/>
              <a:defRPr sz="1750"/>
            </a:lvl5pPr>
            <a:lvl6pPr marL="4000500" indent="0">
              <a:buNone/>
              <a:defRPr sz="1750"/>
            </a:lvl6pPr>
            <a:lvl7pPr marL="4800600" indent="0">
              <a:buNone/>
              <a:defRPr sz="1750"/>
            </a:lvl7pPr>
            <a:lvl8pPr marL="5600700" indent="0">
              <a:buNone/>
              <a:defRPr sz="1750"/>
            </a:lvl8pPr>
            <a:lvl9pPr marL="6400800" indent="0">
              <a:buNone/>
              <a:defRPr sz="1750"/>
            </a:lvl9pPr>
          </a:lstStyle>
          <a:p>
            <a:pPr lvl="0"/>
            <a:r>
              <a:rPr lang="en-US"/>
              <a:t>Edit Master text styles</a:t>
            </a:r>
          </a:p>
        </p:txBody>
      </p:sp>
      <p:sp>
        <p:nvSpPr>
          <p:cNvPr id="5" name="Date Placeholder 4">
            <a:extLst>
              <a:ext uri="{FF2B5EF4-FFF2-40B4-BE49-F238E27FC236}">
                <a16:creationId xmlns:a16="http://schemas.microsoft.com/office/drawing/2014/main" xmlns="" id="{B40A5BF4-2C0D-40C6-8417-934CC6008DE1}"/>
              </a:ext>
            </a:extLst>
          </p:cNvPr>
          <p:cNvSpPr>
            <a:spLocks noGrp="1"/>
          </p:cNvSpPr>
          <p:nvPr>
            <p:ph type="dt" sz="half" idx="10"/>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6" name="Footer Placeholder 5">
            <a:extLst>
              <a:ext uri="{FF2B5EF4-FFF2-40B4-BE49-F238E27FC236}">
                <a16:creationId xmlns:a16="http://schemas.microsoft.com/office/drawing/2014/main" xmlns="" id="{C0AE3824-857A-41C7-A702-E0CCB3C1A21E}"/>
              </a:ext>
            </a:extLst>
          </p:cNvPr>
          <p:cNvSpPr>
            <a:spLocks noGrp="1"/>
          </p:cNvSpPr>
          <p:nvPr>
            <p:ph type="ftr" sz="quarter" idx="11"/>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7" name="Slide Number Placeholder 6">
            <a:extLst>
              <a:ext uri="{FF2B5EF4-FFF2-40B4-BE49-F238E27FC236}">
                <a16:creationId xmlns:a16="http://schemas.microsoft.com/office/drawing/2014/main" xmlns="" id="{1B261B02-E84F-407E-A2A7-5C4E3A0B50EE}"/>
              </a:ext>
            </a:extLst>
          </p:cNvPr>
          <p:cNvSpPr>
            <a:spLocks noGrp="1"/>
          </p:cNvSpPr>
          <p:nvPr>
            <p:ph type="sldNum" sz="quarter" idx="12"/>
          </p:nvPr>
        </p:nvSpPr>
        <p:spPr/>
        <p:txBody>
          <a:bodyPr/>
          <a:lstStyle>
            <a:lvl1pPr fontAlgn="base">
              <a:spcBef>
                <a:spcPct val="0"/>
              </a:spcBef>
              <a:spcAft>
                <a:spcPct val="0"/>
              </a:spcAft>
              <a:defRPr>
                <a:latin typeface="FC-GillSans-Rgl" charset="0"/>
                <a:ea typeface="ヒラギノ角ゴ ProN W3" charset="-128"/>
              </a:defRPr>
            </a:lvl1pPr>
          </a:lstStyle>
          <a:p>
            <a:pPr>
              <a:defRPr/>
            </a:pPr>
            <a:fld id="{43E46CF9-A19D-4D90-A5E9-C428F994DD43}" type="slidenum">
              <a:rPr lang="en-US"/>
              <a:pPr>
                <a:defRPr/>
              </a:pPr>
              <a:t>‹#›</a:t>
            </a:fld>
            <a:endParaRPr lang="en-US" dirty="0"/>
          </a:p>
        </p:txBody>
      </p:sp>
    </p:spTree>
    <p:extLst>
      <p:ext uri="{BB962C8B-B14F-4D97-AF65-F5344CB8AC3E}">
        <p14:creationId xmlns:p14="http://schemas.microsoft.com/office/powerpoint/2010/main" val="14198264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EB433FC-AD20-4FF1-B88B-1B92744B116B}"/>
              </a:ext>
            </a:extLst>
          </p:cNvPr>
          <p:cNvSpPr>
            <a:spLocks noGrp="1"/>
          </p:cNvSpPr>
          <p:nvPr>
            <p:ph type="dt" sz="half" idx="10"/>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5" name="Footer Placeholder 4">
            <a:extLst>
              <a:ext uri="{FF2B5EF4-FFF2-40B4-BE49-F238E27FC236}">
                <a16:creationId xmlns:a16="http://schemas.microsoft.com/office/drawing/2014/main" xmlns="" id="{50CC6542-67A8-4984-853D-F008910508CC}"/>
              </a:ext>
            </a:extLst>
          </p:cNvPr>
          <p:cNvSpPr>
            <a:spLocks noGrp="1"/>
          </p:cNvSpPr>
          <p:nvPr>
            <p:ph type="ftr" sz="quarter" idx="11"/>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6" name="Slide Number Placeholder 5">
            <a:extLst>
              <a:ext uri="{FF2B5EF4-FFF2-40B4-BE49-F238E27FC236}">
                <a16:creationId xmlns:a16="http://schemas.microsoft.com/office/drawing/2014/main" xmlns="" id="{4EEA7A09-ACD4-47B4-9693-2B0D19585EC0}"/>
              </a:ext>
            </a:extLst>
          </p:cNvPr>
          <p:cNvSpPr>
            <a:spLocks noGrp="1"/>
          </p:cNvSpPr>
          <p:nvPr>
            <p:ph type="sldNum" sz="quarter" idx="12"/>
          </p:nvPr>
        </p:nvSpPr>
        <p:spPr/>
        <p:txBody>
          <a:bodyPr/>
          <a:lstStyle>
            <a:lvl1pPr fontAlgn="base">
              <a:spcBef>
                <a:spcPct val="0"/>
              </a:spcBef>
              <a:spcAft>
                <a:spcPct val="0"/>
              </a:spcAft>
              <a:defRPr>
                <a:latin typeface="FC-GillSans-Rgl" charset="0"/>
                <a:ea typeface="ヒラギノ角ゴ ProN W3" charset="-128"/>
              </a:defRPr>
            </a:lvl1pPr>
          </a:lstStyle>
          <a:p>
            <a:pPr>
              <a:defRPr/>
            </a:pPr>
            <a:fld id="{128BA838-D46A-4B1F-B286-5EEFF124AD03}" type="slidenum">
              <a:rPr lang="en-US"/>
              <a:pPr>
                <a:defRPr/>
              </a:pPr>
              <a:t>‹#›</a:t>
            </a:fld>
            <a:endParaRPr lang="en-US" dirty="0"/>
          </a:p>
        </p:txBody>
      </p:sp>
    </p:spTree>
    <p:extLst>
      <p:ext uri="{BB962C8B-B14F-4D97-AF65-F5344CB8AC3E}">
        <p14:creationId xmlns:p14="http://schemas.microsoft.com/office/powerpoint/2010/main" val="31937490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15268575" y="709965"/>
            <a:ext cx="4600575" cy="11300796"/>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1466850" y="709965"/>
            <a:ext cx="13535025" cy="113007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4645926-7258-470B-9955-010DDFBF7287}"/>
              </a:ext>
            </a:extLst>
          </p:cNvPr>
          <p:cNvSpPr>
            <a:spLocks noGrp="1"/>
          </p:cNvSpPr>
          <p:nvPr>
            <p:ph type="dt" sz="half" idx="10"/>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5" name="Footer Placeholder 4">
            <a:extLst>
              <a:ext uri="{FF2B5EF4-FFF2-40B4-BE49-F238E27FC236}">
                <a16:creationId xmlns:a16="http://schemas.microsoft.com/office/drawing/2014/main" xmlns="" id="{3A190BEC-1B63-4462-88DA-914CA893A42B}"/>
              </a:ext>
            </a:extLst>
          </p:cNvPr>
          <p:cNvSpPr>
            <a:spLocks noGrp="1"/>
          </p:cNvSpPr>
          <p:nvPr>
            <p:ph type="ftr" sz="quarter" idx="11"/>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6" name="Slide Number Placeholder 5">
            <a:extLst>
              <a:ext uri="{FF2B5EF4-FFF2-40B4-BE49-F238E27FC236}">
                <a16:creationId xmlns:a16="http://schemas.microsoft.com/office/drawing/2014/main" xmlns="" id="{176D982B-7919-45A9-AE0A-6296457C6ADB}"/>
              </a:ext>
            </a:extLst>
          </p:cNvPr>
          <p:cNvSpPr>
            <a:spLocks noGrp="1"/>
          </p:cNvSpPr>
          <p:nvPr>
            <p:ph type="sldNum" sz="quarter" idx="12"/>
          </p:nvPr>
        </p:nvSpPr>
        <p:spPr/>
        <p:txBody>
          <a:bodyPr/>
          <a:lstStyle>
            <a:lvl1pPr fontAlgn="base">
              <a:spcBef>
                <a:spcPct val="0"/>
              </a:spcBef>
              <a:spcAft>
                <a:spcPct val="0"/>
              </a:spcAft>
              <a:defRPr>
                <a:latin typeface="FC-GillSans-Rgl" charset="0"/>
                <a:ea typeface="ヒラギノ角ゴ ProN W3" charset="-128"/>
              </a:defRPr>
            </a:lvl1pPr>
          </a:lstStyle>
          <a:p>
            <a:pPr>
              <a:defRPr/>
            </a:pPr>
            <a:fld id="{F37C4035-9737-409E-962A-7B24581D49D5}" type="slidenum">
              <a:rPr lang="en-US"/>
              <a:pPr>
                <a:defRPr/>
              </a:pPr>
              <a:t>‹#›</a:t>
            </a:fld>
            <a:endParaRPr lang="en-US" dirty="0"/>
          </a:p>
        </p:txBody>
      </p:sp>
    </p:spTree>
    <p:extLst>
      <p:ext uri="{BB962C8B-B14F-4D97-AF65-F5344CB8AC3E}">
        <p14:creationId xmlns:p14="http://schemas.microsoft.com/office/powerpoint/2010/main" val="156214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81200" y="6870700"/>
            <a:ext cx="8604250" cy="154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737850" y="6870700"/>
            <a:ext cx="8604250" cy="154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911703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676000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610287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55995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4053307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FC-GillSans-Rgl" charset="0"/>
            </a:endParaRPr>
          </a:p>
        </p:txBody>
      </p:sp>
      <p:sp>
        <p:nvSpPr>
          <p:cNvPr id="4" name="Text Placeholder 3"/>
          <p:cNvSpPr>
            <a:spLocks noGrp="1"/>
          </p:cNvSpPr>
          <p:nvPr>
            <p:ph type="body" sz="half" idx="2"/>
          </p:nvPr>
        </p:nvSpPr>
        <p:spPr>
          <a:xfrm>
            <a:off x="4181475" y="10436225"/>
            <a:ext cx="12801600" cy="156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1247826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xmlns="" id="{E47257D5-497E-4268-91A6-E9E9ADF7256B}"/>
              </a:ext>
            </a:extLst>
          </p:cNvPr>
          <p:cNvSpPr>
            <a:spLocks noGrp="1" noChangeArrowheads="1"/>
          </p:cNvSpPr>
          <p:nvPr>
            <p:ph type="title"/>
          </p:nvPr>
        </p:nvSpPr>
        <p:spPr bwMode="auto">
          <a:xfrm>
            <a:off x="1981200" y="2235200"/>
            <a:ext cx="1736090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FC-GillSans-Rgl" charset="0"/>
              </a:rPr>
              <a:t>Click to edit Master title style</a:t>
            </a:r>
          </a:p>
        </p:txBody>
      </p:sp>
      <p:sp>
        <p:nvSpPr>
          <p:cNvPr id="1027" name="Rectangle 2">
            <a:extLst>
              <a:ext uri="{FF2B5EF4-FFF2-40B4-BE49-F238E27FC236}">
                <a16:creationId xmlns:a16="http://schemas.microsoft.com/office/drawing/2014/main" xmlns="" id="{0ED5195F-58FD-45EE-BDA7-A739A67CDF3E}"/>
              </a:ext>
            </a:extLst>
          </p:cNvPr>
          <p:cNvSpPr>
            <a:spLocks noGrp="1" noChangeArrowheads="1"/>
          </p:cNvSpPr>
          <p:nvPr>
            <p:ph type="body" idx="1"/>
          </p:nvPr>
        </p:nvSpPr>
        <p:spPr bwMode="auto">
          <a:xfrm>
            <a:off x="1981200" y="6870700"/>
            <a:ext cx="173609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FC-GillSans-Rgl" charset="0"/>
              </a:rPr>
              <a:t>Click to edit Master text styles</a:t>
            </a:r>
          </a:p>
          <a:p>
            <a:pPr lvl="1"/>
            <a:r>
              <a:rPr lang="en-US" altLang="en-US">
                <a:sym typeface="FC-GillSans-Rgl" charset="0"/>
              </a:rPr>
              <a:t>Second level</a:t>
            </a:r>
          </a:p>
          <a:p>
            <a:pPr lvl="2"/>
            <a:r>
              <a:rPr lang="en-US" altLang="en-US">
                <a:sym typeface="FC-GillSans-Rgl" charset="0"/>
              </a:rPr>
              <a:t>Third level</a:t>
            </a:r>
          </a:p>
          <a:p>
            <a:pPr lvl="3"/>
            <a:r>
              <a:rPr lang="en-US" altLang="en-US">
                <a:sym typeface="FC-GillSans-Rgl" charset="0"/>
              </a:rPr>
              <a:t>Fourth level</a:t>
            </a:r>
          </a:p>
          <a:p>
            <a:pPr lvl="4"/>
            <a:r>
              <a:rPr lang="en-US" altLang="en-US">
                <a:sym typeface="FC-GillSans-Rgl" charset="0"/>
              </a:rPr>
              <a:t>Fifth level</a:t>
            </a:r>
          </a:p>
        </p:txBody>
      </p:sp>
    </p:spTree>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Lst>
  <p:transition/>
  <p:hf hdr="0" ftr="0" dt="0"/>
  <p:txStyles>
    <p:titleStyle>
      <a:lvl1pPr algn="ctr" rtl="0" eaLnBrk="0" fontAlgn="base" hangingPunct="0">
        <a:spcBef>
          <a:spcPct val="0"/>
        </a:spcBef>
        <a:spcAft>
          <a:spcPct val="0"/>
        </a:spcAft>
        <a:defRPr sz="11400">
          <a:solidFill>
            <a:schemeClr val="tx1"/>
          </a:solidFill>
          <a:latin typeface="+mj-lt"/>
          <a:ea typeface="+mj-ea"/>
          <a:cs typeface="+mj-cs"/>
          <a:sym typeface="FC-GillSans-Rgl" charset="0"/>
        </a:defRPr>
      </a:lvl1pPr>
      <a:lvl2pPr algn="ctr" rtl="0" eaLnBrk="0" fontAlgn="base" hangingPunct="0">
        <a:spcBef>
          <a:spcPct val="0"/>
        </a:spcBef>
        <a:spcAft>
          <a:spcPct val="0"/>
        </a:spcAft>
        <a:defRPr sz="11400">
          <a:solidFill>
            <a:schemeClr val="tx1"/>
          </a:solidFill>
          <a:latin typeface="FC-GillSans-Rgl" charset="0"/>
          <a:ea typeface="ヒラギノ角ゴ ProN W3" charset="0"/>
          <a:cs typeface="ヒラギノ角ゴ ProN W3" charset="0"/>
          <a:sym typeface="FC-GillSans-Rgl" charset="0"/>
        </a:defRPr>
      </a:lvl2pPr>
      <a:lvl3pPr algn="ctr" rtl="0" eaLnBrk="0" fontAlgn="base" hangingPunct="0">
        <a:spcBef>
          <a:spcPct val="0"/>
        </a:spcBef>
        <a:spcAft>
          <a:spcPct val="0"/>
        </a:spcAft>
        <a:defRPr sz="11400">
          <a:solidFill>
            <a:schemeClr val="tx1"/>
          </a:solidFill>
          <a:latin typeface="FC-GillSans-Rgl" charset="0"/>
          <a:ea typeface="ヒラギノ角ゴ ProN W3" charset="0"/>
          <a:cs typeface="ヒラギノ角ゴ ProN W3" charset="0"/>
          <a:sym typeface="FC-GillSans-Rgl" charset="0"/>
        </a:defRPr>
      </a:lvl3pPr>
      <a:lvl4pPr algn="ctr" rtl="0" eaLnBrk="0" fontAlgn="base" hangingPunct="0">
        <a:spcBef>
          <a:spcPct val="0"/>
        </a:spcBef>
        <a:spcAft>
          <a:spcPct val="0"/>
        </a:spcAft>
        <a:defRPr sz="11400">
          <a:solidFill>
            <a:schemeClr val="tx1"/>
          </a:solidFill>
          <a:latin typeface="FC-GillSans-Rgl" charset="0"/>
          <a:ea typeface="ヒラギノ角ゴ ProN W3" charset="0"/>
          <a:cs typeface="ヒラギノ角ゴ ProN W3" charset="0"/>
          <a:sym typeface="FC-GillSans-Rgl" charset="0"/>
        </a:defRPr>
      </a:lvl4pPr>
      <a:lvl5pPr algn="ctr" rtl="0" eaLnBrk="0" fontAlgn="base" hangingPunct="0">
        <a:spcBef>
          <a:spcPct val="0"/>
        </a:spcBef>
        <a:spcAft>
          <a:spcPct val="0"/>
        </a:spcAft>
        <a:defRPr sz="11400">
          <a:solidFill>
            <a:schemeClr val="tx1"/>
          </a:solidFill>
          <a:latin typeface="FC-GillSans-Rgl" charset="0"/>
          <a:ea typeface="ヒラギノ角ゴ ProN W3" charset="0"/>
          <a:cs typeface="ヒラギノ角ゴ ProN W3" charset="0"/>
          <a:sym typeface="FC-GillSans-Rgl" charset="0"/>
        </a:defRPr>
      </a:lvl5pPr>
      <a:lvl6pPr marL="457200" algn="ctr" rtl="0" fontAlgn="base">
        <a:spcBef>
          <a:spcPct val="0"/>
        </a:spcBef>
        <a:spcAft>
          <a:spcPct val="0"/>
        </a:spcAft>
        <a:defRPr sz="11400">
          <a:solidFill>
            <a:schemeClr val="tx1"/>
          </a:solidFill>
          <a:latin typeface="FC-GillSans-Rgl" charset="0"/>
          <a:ea typeface="ヒラギノ角ゴ ProN W3" charset="0"/>
          <a:cs typeface="ヒラギノ角ゴ ProN W3" charset="0"/>
          <a:sym typeface="FC-GillSans-Rgl" charset="0"/>
        </a:defRPr>
      </a:lvl6pPr>
      <a:lvl7pPr marL="914400" algn="ctr" rtl="0" fontAlgn="base">
        <a:spcBef>
          <a:spcPct val="0"/>
        </a:spcBef>
        <a:spcAft>
          <a:spcPct val="0"/>
        </a:spcAft>
        <a:defRPr sz="11400">
          <a:solidFill>
            <a:schemeClr val="tx1"/>
          </a:solidFill>
          <a:latin typeface="FC-GillSans-Rgl" charset="0"/>
          <a:ea typeface="ヒラギノ角ゴ ProN W3" charset="0"/>
          <a:cs typeface="ヒラギノ角ゴ ProN W3" charset="0"/>
          <a:sym typeface="FC-GillSans-Rgl" charset="0"/>
        </a:defRPr>
      </a:lvl7pPr>
      <a:lvl8pPr marL="1371600" algn="ctr" rtl="0" fontAlgn="base">
        <a:spcBef>
          <a:spcPct val="0"/>
        </a:spcBef>
        <a:spcAft>
          <a:spcPct val="0"/>
        </a:spcAft>
        <a:defRPr sz="11400">
          <a:solidFill>
            <a:schemeClr val="tx1"/>
          </a:solidFill>
          <a:latin typeface="FC-GillSans-Rgl" charset="0"/>
          <a:ea typeface="ヒラギノ角ゴ ProN W3" charset="0"/>
          <a:cs typeface="ヒラギノ角ゴ ProN W3" charset="0"/>
          <a:sym typeface="FC-GillSans-Rgl" charset="0"/>
        </a:defRPr>
      </a:lvl8pPr>
      <a:lvl9pPr marL="1828800" algn="ctr" rtl="0" fontAlgn="base">
        <a:spcBef>
          <a:spcPct val="0"/>
        </a:spcBef>
        <a:spcAft>
          <a:spcPct val="0"/>
        </a:spcAft>
        <a:defRPr sz="11400">
          <a:solidFill>
            <a:schemeClr val="tx1"/>
          </a:solidFill>
          <a:latin typeface="FC-GillSans-Rgl" charset="0"/>
          <a:ea typeface="ヒラギノ角ゴ ProN W3" charset="0"/>
          <a:cs typeface="ヒラギノ角ゴ ProN W3" charset="0"/>
          <a:sym typeface="FC-GillSans-Rgl" charset="0"/>
        </a:defRPr>
      </a:lvl9pPr>
    </p:titleStyle>
    <p:bodyStyle>
      <a:lvl1pPr marL="342900" indent="-342900" algn="ctr" rtl="0" eaLnBrk="0" fontAlgn="base" hangingPunct="0">
        <a:spcBef>
          <a:spcPct val="0"/>
        </a:spcBef>
        <a:spcAft>
          <a:spcPct val="0"/>
        </a:spcAft>
        <a:defRPr sz="4800">
          <a:solidFill>
            <a:schemeClr val="tx1"/>
          </a:solidFill>
          <a:latin typeface="+mn-lt"/>
          <a:ea typeface="+mn-ea"/>
          <a:cs typeface="+mn-cs"/>
          <a:sym typeface="FC-GillSans-Rgl" charset="0"/>
        </a:defRPr>
      </a:lvl1pPr>
      <a:lvl2pPr marL="742950" indent="-285750" algn="ctr" rtl="0" eaLnBrk="0" fontAlgn="base" hangingPunct="0">
        <a:spcBef>
          <a:spcPct val="0"/>
        </a:spcBef>
        <a:spcAft>
          <a:spcPct val="0"/>
        </a:spcAft>
        <a:defRPr sz="4800">
          <a:solidFill>
            <a:schemeClr val="tx1"/>
          </a:solidFill>
          <a:latin typeface="+mn-lt"/>
          <a:ea typeface="+mn-ea"/>
          <a:cs typeface="+mn-cs"/>
          <a:sym typeface="FC-GillSans-Rgl" charset="0"/>
        </a:defRPr>
      </a:lvl2pPr>
      <a:lvl3pPr marL="1143000" indent="-228600" algn="ctr" rtl="0" eaLnBrk="0" fontAlgn="base" hangingPunct="0">
        <a:spcBef>
          <a:spcPct val="0"/>
        </a:spcBef>
        <a:spcAft>
          <a:spcPct val="0"/>
        </a:spcAft>
        <a:defRPr sz="4800">
          <a:solidFill>
            <a:schemeClr val="tx1"/>
          </a:solidFill>
          <a:latin typeface="+mn-lt"/>
          <a:ea typeface="+mn-ea"/>
          <a:cs typeface="+mn-cs"/>
          <a:sym typeface="FC-GillSans-Rgl" charset="0"/>
        </a:defRPr>
      </a:lvl3pPr>
      <a:lvl4pPr marL="1600200" indent="-228600" algn="ctr" rtl="0" eaLnBrk="0" fontAlgn="base" hangingPunct="0">
        <a:spcBef>
          <a:spcPct val="0"/>
        </a:spcBef>
        <a:spcAft>
          <a:spcPct val="0"/>
        </a:spcAft>
        <a:defRPr sz="4800">
          <a:solidFill>
            <a:schemeClr val="tx1"/>
          </a:solidFill>
          <a:latin typeface="+mn-lt"/>
          <a:ea typeface="+mn-ea"/>
          <a:cs typeface="+mn-cs"/>
          <a:sym typeface="FC-GillSans-Rgl" charset="0"/>
        </a:defRPr>
      </a:lvl4pPr>
      <a:lvl5pPr marL="2057400" indent="-228600" algn="ctr" rtl="0" eaLnBrk="0" fontAlgn="base" hangingPunct="0">
        <a:spcBef>
          <a:spcPct val="0"/>
        </a:spcBef>
        <a:spcAft>
          <a:spcPct val="0"/>
        </a:spcAft>
        <a:defRPr sz="4800">
          <a:solidFill>
            <a:schemeClr val="tx1"/>
          </a:solidFill>
          <a:latin typeface="+mn-lt"/>
          <a:ea typeface="+mn-ea"/>
          <a:cs typeface="+mn-cs"/>
          <a:sym typeface="FC-GillSans-Rgl" charset="0"/>
        </a:defRPr>
      </a:lvl5pPr>
      <a:lvl6pPr marL="457200" algn="ctr" rtl="0" fontAlgn="base">
        <a:spcBef>
          <a:spcPct val="0"/>
        </a:spcBef>
        <a:spcAft>
          <a:spcPct val="0"/>
        </a:spcAft>
        <a:defRPr sz="4800">
          <a:solidFill>
            <a:schemeClr val="tx1"/>
          </a:solidFill>
          <a:latin typeface="+mn-lt"/>
          <a:ea typeface="+mn-ea"/>
          <a:cs typeface="+mn-cs"/>
          <a:sym typeface="FC-GillSans-Rgl" charset="0"/>
        </a:defRPr>
      </a:lvl6pPr>
      <a:lvl7pPr marL="914400" algn="ctr" rtl="0" fontAlgn="base">
        <a:spcBef>
          <a:spcPct val="0"/>
        </a:spcBef>
        <a:spcAft>
          <a:spcPct val="0"/>
        </a:spcAft>
        <a:defRPr sz="4800">
          <a:solidFill>
            <a:schemeClr val="tx1"/>
          </a:solidFill>
          <a:latin typeface="+mn-lt"/>
          <a:ea typeface="+mn-ea"/>
          <a:cs typeface="+mn-cs"/>
          <a:sym typeface="FC-GillSans-Rgl" charset="0"/>
        </a:defRPr>
      </a:lvl7pPr>
      <a:lvl8pPr marL="1371600" algn="ctr" rtl="0" fontAlgn="base">
        <a:spcBef>
          <a:spcPct val="0"/>
        </a:spcBef>
        <a:spcAft>
          <a:spcPct val="0"/>
        </a:spcAft>
        <a:defRPr sz="4800">
          <a:solidFill>
            <a:schemeClr val="tx1"/>
          </a:solidFill>
          <a:latin typeface="+mn-lt"/>
          <a:ea typeface="+mn-ea"/>
          <a:cs typeface="+mn-cs"/>
          <a:sym typeface="FC-GillSans-Rgl" charset="0"/>
        </a:defRPr>
      </a:lvl8pPr>
      <a:lvl9pPr marL="1828800" algn="ctr" rtl="0" fontAlgn="base">
        <a:spcBef>
          <a:spcPct val="0"/>
        </a:spcBef>
        <a:spcAft>
          <a:spcPct val="0"/>
        </a:spcAft>
        <a:defRPr sz="4800">
          <a:solidFill>
            <a:schemeClr val="tx1"/>
          </a:solidFill>
          <a:latin typeface="+mn-lt"/>
          <a:ea typeface="+mn-ea"/>
          <a:cs typeface="+mn-cs"/>
          <a:sym typeface="FC-GillSans-Rg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xmlns="" id="{7278763E-E89F-42D1-BDFF-3E5874F18BD8}"/>
              </a:ext>
            </a:extLst>
          </p:cNvPr>
          <p:cNvSpPr>
            <a:spLocks noGrp="1" noChangeArrowheads="1"/>
          </p:cNvSpPr>
          <p:nvPr>
            <p:ph type="title"/>
          </p:nvPr>
        </p:nvSpPr>
        <p:spPr bwMode="auto">
          <a:xfrm>
            <a:off x="1981200" y="342900"/>
            <a:ext cx="1736090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FC-GillSans-Rgl" charset="0"/>
              </a:rPr>
              <a:t>Click to edit Master title style</a:t>
            </a:r>
          </a:p>
        </p:txBody>
      </p:sp>
      <p:sp>
        <p:nvSpPr>
          <p:cNvPr id="2051" name="Rectangle 2">
            <a:extLst>
              <a:ext uri="{FF2B5EF4-FFF2-40B4-BE49-F238E27FC236}">
                <a16:creationId xmlns:a16="http://schemas.microsoft.com/office/drawing/2014/main" xmlns="" id="{D59064F0-DFEA-425A-B360-9A198345C8A0}"/>
              </a:ext>
            </a:extLst>
          </p:cNvPr>
          <p:cNvSpPr>
            <a:spLocks noGrp="1" noChangeArrowheads="1"/>
          </p:cNvSpPr>
          <p:nvPr>
            <p:ph type="body" idx="1"/>
          </p:nvPr>
        </p:nvSpPr>
        <p:spPr bwMode="auto">
          <a:xfrm>
            <a:off x="1981200" y="3784600"/>
            <a:ext cx="17360900" cy="781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FC-GillSans-Rgl" charset="0"/>
              </a:rPr>
              <a:t>Click to edit Master text styles</a:t>
            </a:r>
          </a:p>
          <a:p>
            <a:pPr lvl="1"/>
            <a:r>
              <a:rPr lang="en-US" altLang="en-US">
                <a:sym typeface="FC-GillSans-Rgl" charset="0"/>
              </a:rPr>
              <a:t>Second level</a:t>
            </a:r>
          </a:p>
          <a:p>
            <a:pPr lvl="2"/>
            <a:r>
              <a:rPr lang="en-US" altLang="en-US">
                <a:sym typeface="FC-GillSans-Rgl" charset="0"/>
              </a:rPr>
              <a:t>Third level</a:t>
            </a:r>
          </a:p>
          <a:p>
            <a:pPr lvl="3"/>
            <a:r>
              <a:rPr lang="en-US" altLang="en-US">
                <a:sym typeface="FC-GillSans-Rgl" charset="0"/>
              </a:rPr>
              <a:t>Fourth level</a:t>
            </a:r>
          </a:p>
          <a:p>
            <a:pPr lvl="4"/>
            <a:r>
              <a:rPr lang="en-US" altLang="en-US">
                <a:sym typeface="FC-GillSans-Rgl" charset="0"/>
              </a:rPr>
              <a:t>Fifth level</a:t>
            </a:r>
          </a:p>
        </p:txBody>
      </p:sp>
    </p:spTree>
  </p:cSld>
  <p:clrMap bg1="lt1" tx1="dk1" bg2="lt2" tx2="dk2" accent1="accent1" accent2="accent2" accent3="accent3" accent4="accent4" accent5="accent5" accent6="accent6" hlink="hlink" folHlink="folHlink"/>
  <p:sldLayoutIdLst>
    <p:sldLayoutId id="2147484378" r:id="rId1"/>
    <p:sldLayoutId id="2147484379" r:id="rId2"/>
    <p:sldLayoutId id="2147484380" r:id="rId3"/>
    <p:sldLayoutId id="2147484381" r:id="rId4"/>
    <p:sldLayoutId id="2147484382" r:id="rId5"/>
    <p:sldLayoutId id="2147484383" r:id="rId6"/>
    <p:sldLayoutId id="2147484384" r:id="rId7"/>
    <p:sldLayoutId id="2147484385" r:id="rId8"/>
    <p:sldLayoutId id="2147484386" r:id="rId9"/>
    <p:sldLayoutId id="2147484387" r:id="rId10"/>
    <p:sldLayoutId id="2147484388" r:id="rId11"/>
  </p:sldLayoutIdLst>
  <p:transition/>
  <p:hf hdr="0" ftr="0" dt="0"/>
  <p:txStyles>
    <p:titleStyle>
      <a:lvl1pPr algn="ctr" rtl="0" eaLnBrk="0" fontAlgn="base" hangingPunct="0">
        <a:spcBef>
          <a:spcPct val="0"/>
        </a:spcBef>
        <a:spcAft>
          <a:spcPct val="0"/>
        </a:spcAft>
        <a:defRPr sz="11400">
          <a:solidFill>
            <a:schemeClr val="tx1"/>
          </a:solidFill>
          <a:latin typeface="+mj-lt"/>
          <a:ea typeface="+mj-ea"/>
          <a:cs typeface="+mj-cs"/>
          <a:sym typeface="FC-GillSans-Rgl" charset="0"/>
        </a:defRPr>
      </a:lvl1pPr>
      <a:lvl2pPr algn="ctr" rtl="0" eaLnBrk="0" fontAlgn="base" hangingPunct="0">
        <a:spcBef>
          <a:spcPct val="0"/>
        </a:spcBef>
        <a:spcAft>
          <a:spcPct val="0"/>
        </a:spcAft>
        <a:defRPr sz="11400">
          <a:solidFill>
            <a:schemeClr val="tx1"/>
          </a:solidFill>
          <a:latin typeface="FC-GillSans-Rgl" charset="0"/>
          <a:ea typeface="ヒラギノ角ゴ ProN W3" charset="0"/>
          <a:cs typeface="ヒラギノ角ゴ ProN W3" charset="0"/>
          <a:sym typeface="FC-GillSans-Rgl" charset="0"/>
        </a:defRPr>
      </a:lvl2pPr>
      <a:lvl3pPr algn="ctr" rtl="0" eaLnBrk="0" fontAlgn="base" hangingPunct="0">
        <a:spcBef>
          <a:spcPct val="0"/>
        </a:spcBef>
        <a:spcAft>
          <a:spcPct val="0"/>
        </a:spcAft>
        <a:defRPr sz="11400">
          <a:solidFill>
            <a:schemeClr val="tx1"/>
          </a:solidFill>
          <a:latin typeface="FC-GillSans-Rgl" charset="0"/>
          <a:ea typeface="ヒラギノ角ゴ ProN W3" charset="0"/>
          <a:cs typeface="ヒラギノ角ゴ ProN W3" charset="0"/>
          <a:sym typeface="FC-GillSans-Rgl" charset="0"/>
        </a:defRPr>
      </a:lvl3pPr>
      <a:lvl4pPr algn="ctr" rtl="0" eaLnBrk="0" fontAlgn="base" hangingPunct="0">
        <a:spcBef>
          <a:spcPct val="0"/>
        </a:spcBef>
        <a:spcAft>
          <a:spcPct val="0"/>
        </a:spcAft>
        <a:defRPr sz="11400">
          <a:solidFill>
            <a:schemeClr val="tx1"/>
          </a:solidFill>
          <a:latin typeface="FC-GillSans-Rgl" charset="0"/>
          <a:ea typeface="ヒラギノ角ゴ ProN W3" charset="0"/>
          <a:cs typeface="ヒラギノ角ゴ ProN W3" charset="0"/>
          <a:sym typeface="FC-GillSans-Rgl" charset="0"/>
        </a:defRPr>
      </a:lvl4pPr>
      <a:lvl5pPr algn="ctr" rtl="0" eaLnBrk="0" fontAlgn="base" hangingPunct="0">
        <a:spcBef>
          <a:spcPct val="0"/>
        </a:spcBef>
        <a:spcAft>
          <a:spcPct val="0"/>
        </a:spcAft>
        <a:defRPr sz="11400">
          <a:solidFill>
            <a:schemeClr val="tx1"/>
          </a:solidFill>
          <a:latin typeface="FC-GillSans-Rgl" charset="0"/>
          <a:ea typeface="ヒラギノ角ゴ ProN W3" charset="0"/>
          <a:cs typeface="ヒラギノ角ゴ ProN W3" charset="0"/>
          <a:sym typeface="FC-GillSans-Rgl" charset="0"/>
        </a:defRPr>
      </a:lvl5pPr>
      <a:lvl6pPr marL="457200" algn="ctr" rtl="0" fontAlgn="base">
        <a:spcBef>
          <a:spcPct val="0"/>
        </a:spcBef>
        <a:spcAft>
          <a:spcPct val="0"/>
        </a:spcAft>
        <a:defRPr sz="11400">
          <a:solidFill>
            <a:schemeClr val="tx1"/>
          </a:solidFill>
          <a:latin typeface="FC-GillSans-Rgl" charset="0"/>
          <a:ea typeface="ヒラギノ角ゴ ProN W3" charset="0"/>
          <a:cs typeface="ヒラギノ角ゴ ProN W3" charset="0"/>
          <a:sym typeface="FC-GillSans-Rgl" charset="0"/>
        </a:defRPr>
      </a:lvl6pPr>
      <a:lvl7pPr marL="914400" algn="ctr" rtl="0" fontAlgn="base">
        <a:spcBef>
          <a:spcPct val="0"/>
        </a:spcBef>
        <a:spcAft>
          <a:spcPct val="0"/>
        </a:spcAft>
        <a:defRPr sz="11400">
          <a:solidFill>
            <a:schemeClr val="tx1"/>
          </a:solidFill>
          <a:latin typeface="FC-GillSans-Rgl" charset="0"/>
          <a:ea typeface="ヒラギノ角ゴ ProN W3" charset="0"/>
          <a:cs typeface="ヒラギノ角ゴ ProN W3" charset="0"/>
          <a:sym typeface="FC-GillSans-Rgl" charset="0"/>
        </a:defRPr>
      </a:lvl7pPr>
      <a:lvl8pPr marL="1371600" algn="ctr" rtl="0" fontAlgn="base">
        <a:spcBef>
          <a:spcPct val="0"/>
        </a:spcBef>
        <a:spcAft>
          <a:spcPct val="0"/>
        </a:spcAft>
        <a:defRPr sz="11400">
          <a:solidFill>
            <a:schemeClr val="tx1"/>
          </a:solidFill>
          <a:latin typeface="FC-GillSans-Rgl" charset="0"/>
          <a:ea typeface="ヒラギノ角ゴ ProN W3" charset="0"/>
          <a:cs typeface="ヒラギノ角ゴ ProN W3" charset="0"/>
          <a:sym typeface="FC-GillSans-Rgl" charset="0"/>
        </a:defRPr>
      </a:lvl8pPr>
      <a:lvl9pPr marL="1828800" algn="ctr" rtl="0" fontAlgn="base">
        <a:spcBef>
          <a:spcPct val="0"/>
        </a:spcBef>
        <a:spcAft>
          <a:spcPct val="0"/>
        </a:spcAft>
        <a:defRPr sz="11400">
          <a:solidFill>
            <a:schemeClr val="tx1"/>
          </a:solidFill>
          <a:latin typeface="FC-GillSans-Rgl" charset="0"/>
          <a:ea typeface="ヒラギノ角ゴ ProN W3" charset="0"/>
          <a:cs typeface="ヒラギノ角ゴ ProN W3" charset="0"/>
          <a:sym typeface="FC-GillSans-Rgl" charset="0"/>
        </a:defRPr>
      </a:lvl9pPr>
    </p:titleStyle>
    <p:bodyStyle>
      <a:lvl1pPr marL="1054100" indent="-787400" algn="l" rtl="0" eaLnBrk="0" fontAlgn="base" hangingPunct="0">
        <a:spcBef>
          <a:spcPts val="3300"/>
        </a:spcBef>
        <a:spcAft>
          <a:spcPct val="0"/>
        </a:spcAft>
        <a:buSzPct val="171000"/>
        <a:buFont typeface="FC-GillSans-Rgl" charset="0"/>
        <a:buChar char="•"/>
        <a:defRPr sz="5600">
          <a:solidFill>
            <a:schemeClr val="tx1"/>
          </a:solidFill>
          <a:latin typeface="+mn-lt"/>
          <a:ea typeface="+mn-ea"/>
          <a:cs typeface="+mn-cs"/>
          <a:sym typeface="FC-GillSans-Rgl" charset="0"/>
        </a:defRPr>
      </a:lvl1pPr>
      <a:lvl2pPr marL="1498600" indent="-787400" algn="l" rtl="0" eaLnBrk="0" fontAlgn="base" hangingPunct="0">
        <a:spcBef>
          <a:spcPts val="3300"/>
        </a:spcBef>
        <a:spcAft>
          <a:spcPct val="0"/>
        </a:spcAft>
        <a:buSzPct val="171000"/>
        <a:buFont typeface="FC-GillSans-Rgl" charset="0"/>
        <a:buChar char="•"/>
        <a:defRPr sz="5600">
          <a:solidFill>
            <a:schemeClr val="tx1"/>
          </a:solidFill>
          <a:latin typeface="+mn-lt"/>
          <a:ea typeface="+mn-ea"/>
          <a:cs typeface="+mn-cs"/>
          <a:sym typeface="FC-GillSans-Rgl" charset="0"/>
        </a:defRPr>
      </a:lvl2pPr>
      <a:lvl3pPr marL="1943100" indent="-787400" algn="l" rtl="0" eaLnBrk="0" fontAlgn="base" hangingPunct="0">
        <a:spcBef>
          <a:spcPts val="3300"/>
        </a:spcBef>
        <a:spcAft>
          <a:spcPct val="0"/>
        </a:spcAft>
        <a:buSzPct val="171000"/>
        <a:buFont typeface="FC-GillSans-Rgl" charset="0"/>
        <a:buChar char="•"/>
        <a:defRPr sz="5600">
          <a:solidFill>
            <a:schemeClr val="tx1"/>
          </a:solidFill>
          <a:latin typeface="+mn-lt"/>
          <a:ea typeface="+mn-ea"/>
          <a:cs typeface="+mn-cs"/>
          <a:sym typeface="FC-GillSans-Rgl" charset="0"/>
        </a:defRPr>
      </a:lvl3pPr>
      <a:lvl4pPr marL="2387600" indent="-787400" algn="l" rtl="0" eaLnBrk="0" fontAlgn="base" hangingPunct="0">
        <a:spcBef>
          <a:spcPts val="3300"/>
        </a:spcBef>
        <a:spcAft>
          <a:spcPct val="0"/>
        </a:spcAft>
        <a:buSzPct val="171000"/>
        <a:buFont typeface="FC-GillSans-Rgl" charset="0"/>
        <a:buChar char="•"/>
        <a:defRPr sz="5600">
          <a:solidFill>
            <a:schemeClr val="tx1"/>
          </a:solidFill>
          <a:latin typeface="+mn-lt"/>
          <a:ea typeface="+mn-ea"/>
          <a:cs typeface="+mn-cs"/>
          <a:sym typeface="FC-GillSans-Rgl" charset="0"/>
        </a:defRPr>
      </a:lvl4pPr>
      <a:lvl5pPr marL="2832100" indent="-787400" algn="l" rtl="0" eaLnBrk="0" fontAlgn="base" hangingPunct="0">
        <a:spcBef>
          <a:spcPts val="3300"/>
        </a:spcBef>
        <a:spcAft>
          <a:spcPct val="0"/>
        </a:spcAft>
        <a:buSzPct val="171000"/>
        <a:buFont typeface="FC-GillSans-Rgl" charset="0"/>
        <a:buChar char="•"/>
        <a:defRPr sz="5600">
          <a:solidFill>
            <a:schemeClr val="tx1"/>
          </a:solidFill>
          <a:latin typeface="+mn-lt"/>
          <a:ea typeface="+mn-ea"/>
          <a:cs typeface="+mn-cs"/>
          <a:sym typeface="FC-GillSans-Rgl" charset="0"/>
        </a:defRPr>
      </a:lvl5pPr>
      <a:lvl6pPr marL="3289300" indent="-787400" algn="l" rtl="0" fontAlgn="base">
        <a:spcBef>
          <a:spcPts val="3300"/>
        </a:spcBef>
        <a:spcAft>
          <a:spcPct val="0"/>
        </a:spcAft>
        <a:buSzPct val="171000"/>
        <a:buFont typeface="FC-GillSans-Rgl" charset="0"/>
        <a:buChar char="•"/>
        <a:defRPr sz="5600">
          <a:solidFill>
            <a:schemeClr val="tx1"/>
          </a:solidFill>
          <a:latin typeface="+mn-lt"/>
          <a:ea typeface="+mn-ea"/>
          <a:cs typeface="+mn-cs"/>
          <a:sym typeface="FC-GillSans-Rgl" charset="0"/>
        </a:defRPr>
      </a:lvl6pPr>
      <a:lvl7pPr marL="3746500" indent="-787400" algn="l" rtl="0" fontAlgn="base">
        <a:spcBef>
          <a:spcPts val="3300"/>
        </a:spcBef>
        <a:spcAft>
          <a:spcPct val="0"/>
        </a:spcAft>
        <a:buSzPct val="171000"/>
        <a:buFont typeface="FC-GillSans-Rgl" charset="0"/>
        <a:buChar char="•"/>
        <a:defRPr sz="5600">
          <a:solidFill>
            <a:schemeClr val="tx1"/>
          </a:solidFill>
          <a:latin typeface="+mn-lt"/>
          <a:ea typeface="+mn-ea"/>
          <a:cs typeface="+mn-cs"/>
          <a:sym typeface="FC-GillSans-Rgl" charset="0"/>
        </a:defRPr>
      </a:lvl7pPr>
      <a:lvl8pPr marL="4203700" indent="-787400" algn="l" rtl="0" fontAlgn="base">
        <a:spcBef>
          <a:spcPts val="3300"/>
        </a:spcBef>
        <a:spcAft>
          <a:spcPct val="0"/>
        </a:spcAft>
        <a:buSzPct val="171000"/>
        <a:buFont typeface="FC-GillSans-Rgl" charset="0"/>
        <a:buChar char="•"/>
        <a:defRPr sz="5600">
          <a:solidFill>
            <a:schemeClr val="tx1"/>
          </a:solidFill>
          <a:latin typeface="+mn-lt"/>
          <a:ea typeface="+mn-ea"/>
          <a:cs typeface="+mn-cs"/>
          <a:sym typeface="FC-GillSans-Rgl" charset="0"/>
        </a:defRPr>
      </a:lvl8pPr>
      <a:lvl9pPr marL="4660900" indent="-787400" algn="l" rtl="0" fontAlgn="base">
        <a:spcBef>
          <a:spcPts val="3300"/>
        </a:spcBef>
        <a:spcAft>
          <a:spcPct val="0"/>
        </a:spcAft>
        <a:buSzPct val="171000"/>
        <a:buFont typeface="FC-GillSans-Rgl" charset="0"/>
        <a:buChar char="•"/>
        <a:defRPr sz="5600">
          <a:solidFill>
            <a:schemeClr val="tx1"/>
          </a:solidFill>
          <a:latin typeface="+mn-lt"/>
          <a:ea typeface="+mn-ea"/>
          <a:cs typeface="+mn-cs"/>
          <a:sym typeface="FC-GillSans-Rg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le Placeholder 1">
            <a:extLst>
              <a:ext uri="{FF2B5EF4-FFF2-40B4-BE49-F238E27FC236}">
                <a16:creationId xmlns:a16="http://schemas.microsoft.com/office/drawing/2014/main" xmlns="" id="{8967B038-9A43-4C5E-9D7A-441E724CA822}"/>
              </a:ext>
            </a:extLst>
          </p:cNvPr>
          <p:cNvSpPr>
            <a:spLocks noGrp="1"/>
          </p:cNvSpPr>
          <p:nvPr>
            <p:ph type="title"/>
          </p:nvPr>
        </p:nvSpPr>
        <p:spPr bwMode="auto">
          <a:xfrm>
            <a:off x="1466850" y="709613"/>
            <a:ext cx="184023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Text Placeholder 2">
            <a:extLst>
              <a:ext uri="{FF2B5EF4-FFF2-40B4-BE49-F238E27FC236}">
                <a16:creationId xmlns:a16="http://schemas.microsoft.com/office/drawing/2014/main" xmlns="" id="{2787B149-F08A-41A8-844F-BCF8234570FB}"/>
              </a:ext>
            </a:extLst>
          </p:cNvPr>
          <p:cNvSpPr>
            <a:spLocks noGrp="1" noChangeArrowheads="1"/>
          </p:cNvSpPr>
          <p:nvPr>
            <p:ph type="body" idx="1"/>
          </p:nvPr>
        </p:nvSpPr>
        <p:spPr bwMode="auto">
          <a:xfrm>
            <a:off x="1466850" y="3549650"/>
            <a:ext cx="18402300" cy="846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0F09E2BB-1AB6-45C7-A4AA-310F4236C7FF}"/>
              </a:ext>
            </a:extLst>
          </p:cNvPr>
          <p:cNvSpPr>
            <a:spLocks noGrp="1"/>
          </p:cNvSpPr>
          <p:nvPr>
            <p:ph type="dt" sz="half" idx="2"/>
          </p:nvPr>
        </p:nvSpPr>
        <p:spPr>
          <a:xfrm>
            <a:off x="1466850" y="12360275"/>
            <a:ext cx="4800600" cy="709613"/>
          </a:xfrm>
          <a:prstGeom prst="rect">
            <a:avLst/>
          </a:prstGeom>
        </p:spPr>
        <p:txBody>
          <a:bodyPr vert="horz" lIns="91440" tIns="45720" rIns="91440" bIns="45720" rtlCol="0" anchor="ctr"/>
          <a:lstStyle>
            <a:lvl1pPr algn="l" eaLnBrk="1" fontAlgn="auto" hangingPunct="1">
              <a:spcBef>
                <a:spcPts val="0"/>
              </a:spcBef>
              <a:spcAft>
                <a:spcPts val="0"/>
              </a:spcAft>
              <a:defRPr sz="2100">
                <a:solidFill>
                  <a:prstClr val="black">
                    <a:tint val="75000"/>
                  </a:prstClr>
                </a:solidFill>
                <a:latin typeface="Calibri" panose="020F0502020204030204"/>
                <a:ea typeface=""/>
              </a:defRPr>
            </a:lvl1pPr>
          </a:lstStyle>
          <a:p>
            <a:pPr>
              <a:defRPr/>
            </a:pPr>
            <a:endParaRPr lang="en-US" dirty="0"/>
          </a:p>
        </p:txBody>
      </p:sp>
      <p:sp>
        <p:nvSpPr>
          <p:cNvPr id="5" name="Footer Placeholder 4">
            <a:extLst>
              <a:ext uri="{FF2B5EF4-FFF2-40B4-BE49-F238E27FC236}">
                <a16:creationId xmlns:a16="http://schemas.microsoft.com/office/drawing/2014/main" xmlns="" id="{7D058C87-2EE4-48F4-AE67-1A3E92D0A15E}"/>
              </a:ext>
            </a:extLst>
          </p:cNvPr>
          <p:cNvSpPr>
            <a:spLocks noGrp="1"/>
          </p:cNvSpPr>
          <p:nvPr>
            <p:ph type="ftr" sz="quarter" idx="3"/>
          </p:nvPr>
        </p:nvSpPr>
        <p:spPr>
          <a:xfrm>
            <a:off x="7067550" y="12360275"/>
            <a:ext cx="7200900" cy="709613"/>
          </a:xfrm>
          <a:prstGeom prst="rect">
            <a:avLst/>
          </a:prstGeom>
        </p:spPr>
        <p:txBody>
          <a:bodyPr vert="horz" lIns="91440" tIns="45720" rIns="91440" bIns="45720" rtlCol="0" anchor="ctr"/>
          <a:lstStyle>
            <a:lvl1pPr algn="ctr" eaLnBrk="1" fontAlgn="auto" hangingPunct="1">
              <a:spcBef>
                <a:spcPts val="0"/>
              </a:spcBef>
              <a:spcAft>
                <a:spcPts val="0"/>
              </a:spcAft>
              <a:defRPr sz="2100">
                <a:solidFill>
                  <a:prstClr val="black">
                    <a:tint val="75000"/>
                  </a:prstClr>
                </a:solidFill>
                <a:latin typeface="Calibri" panose="020F0502020204030204"/>
                <a:ea typeface=""/>
              </a:defRPr>
            </a:lvl1pPr>
          </a:lstStyle>
          <a:p>
            <a:pPr>
              <a:defRPr/>
            </a:pPr>
            <a:endParaRPr lang="en-US" dirty="0"/>
          </a:p>
        </p:txBody>
      </p:sp>
      <p:sp>
        <p:nvSpPr>
          <p:cNvPr id="6" name="Slide Number Placeholder 5">
            <a:extLst>
              <a:ext uri="{FF2B5EF4-FFF2-40B4-BE49-F238E27FC236}">
                <a16:creationId xmlns:a16="http://schemas.microsoft.com/office/drawing/2014/main" xmlns="" id="{805CD38C-D3F3-48B2-8CF5-6CA0EE1D2325}"/>
              </a:ext>
            </a:extLst>
          </p:cNvPr>
          <p:cNvSpPr>
            <a:spLocks noGrp="1"/>
          </p:cNvSpPr>
          <p:nvPr>
            <p:ph type="sldNum" sz="quarter" idx="4"/>
          </p:nvPr>
        </p:nvSpPr>
        <p:spPr>
          <a:xfrm>
            <a:off x="15068550" y="12360275"/>
            <a:ext cx="4800600" cy="709613"/>
          </a:xfrm>
          <a:prstGeom prst="rect">
            <a:avLst/>
          </a:prstGeom>
        </p:spPr>
        <p:txBody>
          <a:bodyPr vert="horz" lIns="91440" tIns="45720" rIns="91440" bIns="45720" rtlCol="0" anchor="ctr"/>
          <a:lstStyle>
            <a:lvl1pPr algn="r" eaLnBrk="1" fontAlgn="auto" hangingPunct="1">
              <a:spcBef>
                <a:spcPts val="0"/>
              </a:spcBef>
              <a:spcAft>
                <a:spcPts val="0"/>
              </a:spcAft>
              <a:defRPr sz="2100">
                <a:solidFill>
                  <a:prstClr val="black">
                    <a:tint val="75000"/>
                  </a:prstClr>
                </a:solidFill>
                <a:latin typeface="Calibri" panose="020F0502020204030204"/>
                <a:ea typeface=""/>
              </a:defRPr>
            </a:lvl1pPr>
          </a:lstStyle>
          <a:p>
            <a:pPr>
              <a:defRPr/>
            </a:pPr>
            <a:fld id="{5370F162-EBB5-476B-AC46-E319E957366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Lst>
  <p:hf hdr="0" ftr="0" dt="0"/>
  <p:txStyles>
    <p:titleStyle>
      <a:lvl1pPr algn="l" defTabSz="1600200" rtl="0" eaLnBrk="0" fontAlgn="base" hangingPunct="0">
        <a:lnSpc>
          <a:spcPct val="90000"/>
        </a:lnSpc>
        <a:spcBef>
          <a:spcPct val="0"/>
        </a:spcBef>
        <a:spcAft>
          <a:spcPct val="0"/>
        </a:spcAft>
        <a:defRPr sz="7700" kern="1200">
          <a:solidFill>
            <a:schemeClr val="tx1"/>
          </a:solidFill>
          <a:latin typeface="+mj-lt"/>
          <a:ea typeface="+mj-ea"/>
          <a:cs typeface="+mj-cs"/>
        </a:defRPr>
      </a:lvl1pPr>
      <a:lvl2pPr algn="l" defTabSz="1600200" rtl="0" eaLnBrk="0" fontAlgn="base" hangingPunct="0">
        <a:lnSpc>
          <a:spcPct val="90000"/>
        </a:lnSpc>
        <a:spcBef>
          <a:spcPct val="0"/>
        </a:spcBef>
        <a:spcAft>
          <a:spcPct val="0"/>
        </a:spcAft>
        <a:defRPr sz="7700">
          <a:solidFill>
            <a:schemeClr val="tx1"/>
          </a:solidFill>
          <a:latin typeface="Calibri Light" panose="020F0302020204030204" pitchFamily="34" charset="0"/>
        </a:defRPr>
      </a:lvl2pPr>
      <a:lvl3pPr algn="l" defTabSz="1600200" rtl="0" eaLnBrk="0" fontAlgn="base" hangingPunct="0">
        <a:lnSpc>
          <a:spcPct val="90000"/>
        </a:lnSpc>
        <a:spcBef>
          <a:spcPct val="0"/>
        </a:spcBef>
        <a:spcAft>
          <a:spcPct val="0"/>
        </a:spcAft>
        <a:defRPr sz="7700">
          <a:solidFill>
            <a:schemeClr val="tx1"/>
          </a:solidFill>
          <a:latin typeface="Calibri Light" panose="020F0302020204030204" pitchFamily="34" charset="0"/>
        </a:defRPr>
      </a:lvl3pPr>
      <a:lvl4pPr algn="l" defTabSz="1600200" rtl="0" eaLnBrk="0" fontAlgn="base" hangingPunct="0">
        <a:lnSpc>
          <a:spcPct val="90000"/>
        </a:lnSpc>
        <a:spcBef>
          <a:spcPct val="0"/>
        </a:spcBef>
        <a:spcAft>
          <a:spcPct val="0"/>
        </a:spcAft>
        <a:defRPr sz="7700">
          <a:solidFill>
            <a:schemeClr val="tx1"/>
          </a:solidFill>
          <a:latin typeface="Calibri Light" panose="020F0302020204030204" pitchFamily="34" charset="0"/>
        </a:defRPr>
      </a:lvl4pPr>
      <a:lvl5pPr algn="l" defTabSz="1600200" rtl="0" eaLnBrk="0" fontAlgn="base" hangingPunct="0">
        <a:lnSpc>
          <a:spcPct val="90000"/>
        </a:lnSpc>
        <a:spcBef>
          <a:spcPct val="0"/>
        </a:spcBef>
        <a:spcAft>
          <a:spcPct val="0"/>
        </a:spcAft>
        <a:defRPr sz="7700">
          <a:solidFill>
            <a:schemeClr val="tx1"/>
          </a:solidFill>
          <a:latin typeface="Calibri Light" panose="020F0302020204030204" pitchFamily="34" charset="0"/>
        </a:defRPr>
      </a:lvl5pPr>
      <a:lvl6pPr marL="457200" algn="l" defTabSz="1600200" rtl="0" fontAlgn="base">
        <a:lnSpc>
          <a:spcPct val="90000"/>
        </a:lnSpc>
        <a:spcBef>
          <a:spcPct val="0"/>
        </a:spcBef>
        <a:spcAft>
          <a:spcPct val="0"/>
        </a:spcAft>
        <a:defRPr sz="7700">
          <a:solidFill>
            <a:schemeClr val="tx1"/>
          </a:solidFill>
          <a:latin typeface="Calibri Light" panose="020F0302020204030204" pitchFamily="34" charset="0"/>
        </a:defRPr>
      </a:lvl6pPr>
      <a:lvl7pPr marL="914400" algn="l" defTabSz="1600200" rtl="0" fontAlgn="base">
        <a:lnSpc>
          <a:spcPct val="90000"/>
        </a:lnSpc>
        <a:spcBef>
          <a:spcPct val="0"/>
        </a:spcBef>
        <a:spcAft>
          <a:spcPct val="0"/>
        </a:spcAft>
        <a:defRPr sz="7700">
          <a:solidFill>
            <a:schemeClr val="tx1"/>
          </a:solidFill>
          <a:latin typeface="Calibri Light" panose="020F0302020204030204" pitchFamily="34" charset="0"/>
        </a:defRPr>
      </a:lvl7pPr>
      <a:lvl8pPr marL="1371600" algn="l" defTabSz="1600200" rtl="0" fontAlgn="base">
        <a:lnSpc>
          <a:spcPct val="90000"/>
        </a:lnSpc>
        <a:spcBef>
          <a:spcPct val="0"/>
        </a:spcBef>
        <a:spcAft>
          <a:spcPct val="0"/>
        </a:spcAft>
        <a:defRPr sz="7700">
          <a:solidFill>
            <a:schemeClr val="tx1"/>
          </a:solidFill>
          <a:latin typeface="Calibri Light" panose="020F0302020204030204" pitchFamily="34" charset="0"/>
        </a:defRPr>
      </a:lvl8pPr>
      <a:lvl9pPr marL="1828800" algn="l" defTabSz="1600200" rtl="0" fontAlgn="base">
        <a:lnSpc>
          <a:spcPct val="90000"/>
        </a:lnSpc>
        <a:spcBef>
          <a:spcPct val="0"/>
        </a:spcBef>
        <a:spcAft>
          <a:spcPct val="0"/>
        </a:spcAft>
        <a:defRPr sz="7700">
          <a:solidFill>
            <a:schemeClr val="tx1"/>
          </a:solidFill>
          <a:latin typeface="Calibri Light" panose="020F0302020204030204" pitchFamily="34" charset="0"/>
        </a:defRPr>
      </a:lvl9pPr>
    </p:titleStyle>
    <p:bodyStyle>
      <a:lvl1pPr marL="400050" indent="-400050" algn="l" defTabSz="1600200" rtl="0" eaLnBrk="0" fontAlgn="base" hangingPunct="0">
        <a:lnSpc>
          <a:spcPct val="90000"/>
        </a:lnSpc>
        <a:spcBef>
          <a:spcPts val="1750"/>
        </a:spcBef>
        <a:spcAft>
          <a:spcPct val="0"/>
        </a:spcAft>
        <a:buFont typeface="Arial" panose="020B0604020202020204" pitchFamily="34" charset="0"/>
        <a:buChar char="•"/>
        <a:defRPr sz="4900" kern="1200">
          <a:solidFill>
            <a:schemeClr val="tx1"/>
          </a:solidFill>
          <a:latin typeface="+mn-lt"/>
          <a:ea typeface="+mn-ea"/>
          <a:cs typeface="+mn-cs"/>
        </a:defRPr>
      </a:lvl1pPr>
      <a:lvl2pPr marL="1200150" indent="-400050" algn="l" defTabSz="1600200" rtl="0" eaLnBrk="0" fontAlgn="base" hangingPunct="0">
        <a:lnSpc>
          <a:spcPct val="90000"/>
        </a:lnSpc>
        <a:spcBef>
          <a:spcPts val="875"/>
        </a:spcBef>
        <a:spcAft>
          <a:spcPct val="0"/>
        </a:spcAft>
        <a:buFont typeface="Arial" panose="020B0604020202020204" pitchFamily="34" charset="0"/>
        <a:buChar char="•"/>
        <a:defRPr sz="4200" kern="1200">
          <a:solidFill>
            <a:schemeClr val="tx1"/>
          </a:solidFill>
          <a:latin typeface="+mn-lt"/>
          <a:ea typeface="+mn-ea"/>
          <a:cs typeface="+mn-cs"/>
        </a:defRPr>
      </a:lvl2pPr>
      <a:lvl3pPr marL="2000250" indent="-400050" algn="l" defTabSz="1600200" rtl="0" eaLnBrk="0" fontAlgn="base" hangingPunct="0">
        <a:lnSpc>
          <a:spcPct val="90000"/>
        </a:lnSpc>
        <a:spcBef>
          <a:spcPts val="875"/>
        </a:spcBef>
        <a:spcAft>
          <a:spcPct val="0"/>
        </a:spcAft>
        <a:buFont typeface="Arial" panose="020B0604020202020204" pitchFamily="34" charset="0"/>
        <a:buChar char="•"/>
        <a:defRPr sz="3500" kern="1200">
          <a:solidFill>
            <a:schemeClr val="tx1"/>
          </a:solidFill>
          <a:latin typeface="+mn-lt"/>
          <a:ea typeface="+mn-ea"/>
          <a:cs typeface="+mn-cs"/>
        </a:defRPr>
      </a:lvl3pPr>
      <a:lvl4pPr marL="2800350" indent="-400050" algn="l" defTabSz="1600200" rtl="0" eaLnBrk="0" fontAlgn="base" hangingPunct="0">
        <a:lnSpc>
          <a:spcPct val="90000"/>
        </a:lnSpc>
        <a:spcBef>
          <a:spcPts val="875"/>
        </a:spcBef>
        <a:spcAft>
          <a:spcPct val="0"/>
        </a:spcAft>
        <a:buFont typeface="Arial" panose="020B0604020202020204" pitchFamily="34" charset="0"/>
        <a:buChar char="•"/>
        <a:defRPr sz="3100" kern="1200">
          <a:solidFill>
            <a:schemeClr val="tx1"/>
          </a:solidFill>
          <a:latin typeface="+mn-lt"/>
          <a:ea typeface="+mn-ea"/>
          <a:cs typeface="+mn-cs"/>
        </a:defRPr>
      </a:lvl4pPr>
      <a:lvl5pPr marL="3600450" indent="-400050" algn="l" defTabSz="1600200" rtl="0" eaLnBrk="0" fontAlgn="base" hangingPunct="0">
        <a:lnSpc>
          <a:spcPct val="90000"/>
        </a:lnSpc>
        <a:spcBef>
          <a:spcPts val="875"/>
        </a:spcBef>
        <a:spcAft>
          <a:spcPct val="0"/>
        </a:spcAft>
        <a:buFont typeface="Arial" panose="020B0604020202020204" pitchFamily="34" charset="0"/>
        <a:buChar char="•"/>
        <a:defRPr sz="3100" kern="1200">
          <a:solidFill>
            <a:schemeClr val="tx1"/>
          </a:solidFill>
          <a:latin typeface="+mn-lt"/>
          <a:ea typeface="+mn-ea"/>
          <a:cs typeface="+mn-cs"/>
        </a:defRPr>
      </a:lvl5pPr>
      <a:lvl6pPr marL="4400550" indent="-400050" algn="l" defTabSz="1600200" rtl="0" eaLnBrk="1" latinLnBrk="0" hangingPunct="1">
        <a:lnSpc>
          <a:spcPct val="90000"/>
        </a:lnSpc>
        <a:spcBef>
          <a:spcPts val="875"/>
        </a:spcBef>
        <a:buFont typeface="Arial" panose="020B0604020202020204" pitchFamily="34" charset="0"/>
        <a:buChar char="•"/>
        <a:defRPr sz="3150" kern="1200">
          <a:solidFill>
            <a:schemeClr val="tx1"/>
          </a:solidFill>
          <a:latin typeface="+mn-lt"/>
          <a:ea typeface="+mn-ea"/>
          <a:cs typeface="+mn-cs"/>
        </a:defRPr>
      </a:lvl6pPr>
      <a:lvl7pPr marL="5200650" indent="-400050" algn="l" defTabSz="1600200" rtl="0" eaLnBrk="1" latinLnBrk="0" hangingPunct="1">
        <a:lnSpc>
          <a:spcPct val="90000"/>
        </a:lnSpc>
        <a:spcBef>
          <a:spcPts val="875"/>
        </a:spcBef>
        <a:buFont typeface="Arial" panose="020B0604020202020204" pitchFamily="34" charset="0"/>
        <a:buChar char="•"/>
        <a:defRPr sz="3150" kern="1200">
          <a:solidFill>
            <a:schemeClr val="tx1"/>
          </a:solidFill>
          <a:latin typeface="+mn-lt"/>
          <a:ea typeface="+mn-ea"/>
          <a:cs typeface="+mn-cs"/>
        </a:defRPr>
      </a:lvl7pPr>
      <a:lvl8pPr marL="6000750" indent="-400050" algn="l" defTabSz="1600200" rtl="0" eaLnBrk="1" latinLnBrk="0" hangingPunct="1">
        <a:lnSpc>
          <a:spcPct val="90000"/>
        </a:lnSpc>
        <a:spcBef>
          <a:spcPts val="875"/>
        </a:spcBef>
        <a:buFont typeface="Arial" panose="020B0604020202020204" pitchFamily="34" charset="0"/>
        <a:buChar char="•"/>
        <a:defRPr sz="3150" kern="1200">
          <a:solidFill>
            <a:schemeClr val="tx1"/>
          </a:solidFill>
          <a:latin typeface="+mn-lt"/>
          <a:ea typeface="+mn-ea"/>
          <a:cs typeface="+mn-cs"/>
        </a:defRPr>
      </a:lvl8pPr>
      <a:lvl9pPr marL="6800850" indent="-400050" algn="l" defTabSz="1600200" rtl="0" eaLnBrk="1" latinLnBrk="0" hangingPunct="1">
        <a:lnSpc>
          <a:spcPct val="90000"/>
        </a:lnSpc>
        <a:spcBef>
          <a:spcPts val="875"/>
        </a:spcBef>
        <a:buFont typeface="Arial" panose="020B0604020202020204" pitchFamily="34" charset="0"/>
        <a:buChar char="•"/>
        <a:defRPr sz="3150" kern="1200">
          <a:solidFill>
            <a:schemeClr val="tx1"/>
          </a:solidFill>
          <a:latin typeface="+mn-lt"/>
          <a:ea typeface="+mn-ea"/>
          <a:cs typeface="+mn-cs"/>
        </a:defRPr>
      </a:lvl9pPr>
    </p:bodyStyle>
    <p:otherStyle>
      <a:defPPr>
        <a:defRPr lang="en-US"/>
      </a:defPPr>
      <a:lvl1pPr marL="0" algn="l" defTabSz="1600200" rtl="0" eaLnBrk="1" latinLnBrk="0" hangingPunct="1">
        <a:defRPr sz="3150" kern="1200">
          <a:solidFill>
            <a:schemeClr val="tx1"/>
          </a:solidFill>
          <a:latin typeface="+mn-lt"/>
          <a:ea typeface="+mn-ea"/>
          <a:cs typeface="+mn-cs"/>
        </a:defRPr>
      </a:lvl1pPr>
      <a:lvl2pPr marL="800100" algn="l" defTabSz="1600200" rtl="0" eaLnBrk="1" latinLnBrk="0" hangingPunct="1">
        <a:defRPr sz="3150" kern="1200">
          <a:solidFill>
            <a:schemeClr val="tx1"/>
          </a:solidFill>
          <a:latin typeface="+mn-lt"/>
          <a:ea typeface="+mn-ea"/>
          <a:cs typeface="+mn-cs"/>
        </a:defRPr>
      </a:lvl2pPr>
      <a:lvl3pPr marL="1600200" algn="l" defTabSz="1600200" rtl="0" eaLnBrk="1" latinLnBrk="0" hangingPunct="1">
        <a:defRPr sz="3150" kern="1200">
          <a:solidFill>
            <a:schemeClr val="tx1"/>
          </a:solidFill>
          <a:latin typeface="+mn-lt"/>
          <a:ea typeface="+mn-ea"/>
          <a:cs typeface="+mn-cs"/>
        </a:defRPr>
      </a:lvl3pPr>
      <a:lvl4pPr marL="2400300" algn="l" defTabSz="1600200" rtl="0" eaLnBrk="1" latinLnBrk="0" hangingPunct="1">
        <a:defRPr sz="3150" kern="1200">
          <a:solidFill>
            <a:schemeClr val="tx1"/>
          </a:solidFill>
          <a:latin typeface="+mn-lt"/>
          <a:ea typeface="+mn-ea"/>
          <a:cs typeface="+mn-cs"/>
        </a:defRPr>
      </a:lvl4pPr>
      <a:lvl5pPr marL="3200400" algn="l" defTabSz="1600200" rtl="0" eaLnBrk="1" latinLnBrk="0" hangingPunct="1">
        <a:defRPr sz="3150" kern="1200">
          <a:solidFill>
            <a:schemeClr val="tx1"/>
          </a:solidFill>
          <a:latin typeface="+mn-lt"/>
          <a:ea typeface="+mn-ea"/>
          <a:cs typeface="+mn-cs"/>
        </a:defRPr>
      </a:lvl5pPr>
      <a:lvl6pPr marL="4000500" algn="l" defTabSz="1600200" rtl="0" eaLnBrk="1" latinLnBrk="0" hangingPunct="1">
        <a:defRPr sz="3150" kern="1200">
          <a:solidFill>
            <a:schemeClr val="tx1"/>
          </a:solidFill>
          <a:latin typeface="+mn-lt"/>
          <a:ea typeface="+mn-ea"/>
          <a:cs typeface="+mn-cs"/>
        </a:defRPr>
      </a:lvl6pPr>
      <a:lvl7pPr marL="4800600" algn="l" defTabSz="1600200" rtl="0" eaLnBrk="1" latinLnBrk="0" hangingPunct="1">
        <a:defRPr sz="3150" kern="1200">
          <a:solidFill>
            <a:schemeClr val="tx1"/>
          </a:solidFill>
          <a:latin typeface="+mn-lt"/>
          <a:ea typeface="+mn-ea"/>
          <a:cs typeface="+mn-cs"/>
        </a:defRPr>
      </a:lvl7pPr>
      <a:lvl8pPr marL="5600700" algn="l" defTabSz="1600200" rtl="0" eaLnBrk="1" latinLnBrk="0" hangingPunct="1">
        <a:defRPr sz="3150" kern="1200">
          <a:solidFill>
            <a:schemeClr val="tx1"/>
          </a:solidFill>
          <a:latin typeface="+mn-lt"/>
          <a:ea typeface="+mn-ea"/>
          <a:cs typeface="+mn-cs"/>
        </a:defRPr>
      </a:lvl8pPr>
      <a:lvl9pPr marL="6400800" algn="l" defTabSz="1600200" rtl="0" eaLnBrk="1" latinLnBrk="0" hangingPunct="1">
        <a:defRPr sz="31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hart" Target="../charts/chart7.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a:extLst>
              <a:ext uri="{FF2B5EF4-FFF2-40B4-BE49-F238E27FC236}">
                <a16:creationId xmlns:a16="http://schemas.microsoft.com/office/drawing/2014/main" xmlns="" id="{3637A856-D03F-4375-8579-C95322CC7B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336000" cy="133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9698" name="Picture 3">
            <a:extLst>
              <a:ext uri="{FF2B5EF4-FFF2-40B4-BE49-F238E27FC236}">
                <a16:creationId xmlns:a16="http://schemas.microsoft.com/office/drawing/2014/main" xmlns="" id="{983A62FE-B607-4D45-8A74-AA1435AC23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39600" y="4914900"/>
            <a:ext cx="9296400" cy="843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9699" name="Picture 7" descr="JSP Logo White for PPT">
            <a:extLst>
              <a:ext uri="{FF2B5EF4-FFF2-40B4-BE49-F238E27FC236}">
                <a16:creationId xmlns:a16="http://schemas.microsoft.com/office/drawing/2014/main" xmlns="" id="{09480763-7F5D-434A-BC42-B048B7DCE6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68200" y="10363200"/>
            <a:ext cx="7907338"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4">
            <a:extLst>
              <a:ext uri="{FF2B5EF4-FFF2-40B4-BE49-F238E27FC236}">
                <a16:creationId xmlns:a16="http://schemas.microsoft.com/office/drawing/2014/main" xmlns="" id="{2228649F-A6B4-405E-85C7-05F60EE79C29}"/>
              </a:ext>
            </a:extLst>
          </p:cNvPr>
          <p:cNvSpPr>
            <a:spLocks/>
          </p:cNvSpPr>
          <p:nvPr/>
        </p:nvSpPr>
        <p:spPr bwMode="auto">
          <a:xfrm>
            <a:off x="2159000" y="3594100"/>
            <a:ext cx="173482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4800">
                <a:solidFill>
                  <a:schemeClr val="tx1"/>
                </a:solidFill>
                <a:latin typeface="FC-GillSans-Rgl" charset="0"/>
                <a:ea typeface="ヒラギノ角ゴ ProN W3" pitchFamily="2" charset="-128"/>
                <a:sym typeface="FC-GillSans-Rgl" charset="0"/>
              </a:defRPr>
            </a:lvl1pPr>
            <a:lvl2pPr marL="742950" indent="-285750" algn="ctr">
              <a:defRPr sz="4800">
                <a:solidFill>
                  <a:schemeClr val="tx1"/>
                </a:solidFill>
                <a:latin typeface="FC-GillSans-Rgl" charset="0"/>
                <a:ea typeface="ヒラギノ角ゴ ProN W3" pitchFamily="2" charset="-128"/>
                <a:sym typeface="FC-GillSans-Rgl" charset="0"/>
              </a:defRPr>
            </a:lvl2pPr>
            <a:lvl3pPr marL="1143000" indent="-228600" algn="ctr">
              <a:defRPr sz="4800">
                <a:solidFill>
                  <a:schemeClr val="tx1"/>
                </a:solidFill>
                <a:latin typeface="FC-GillSans-Rgl" charset="0"/>
                <a:ea typeface="ヒラギノ角ゴ ProN W3" pitchFamily="2" charset="-128"/>
                <a:sym typeface="FC-GillSans-Rgl" charset="0"/>
              </a:defRPr>
            </a:lvl3pPr>
            <a:lvl4pPr marL="1600200" indent="-228600" algn="ctr">
              <a:defRPr sz="4800">
                <a:solidFill>
                  <a:schemeClr val="tx1"/>
                </a:solidFill>
                <a:latin typeface="FC-GillSans-Rgl" charset="0"/>
                <a:ea typeface="ヒラギノ角ゴ ProN W3" pitchFamily="2" charset="-128"/>
                <a:sym typeface="FC-GillSans-Rgl" charset="0"/>
              </a:defRPr>
            </a:lvl4pPr>
            <a:lvl5pPr marL="2057400" indent="-228600" algn="ctr">
              <a:defRPr sz="4800">
                <a:solidFill>
                  <a:schemeClr val="tx1"/>
                </a:solidFill>
                <a:latin typeface="FC-GillSans-Rgl" charset="0"/>
                <a:ea typeface="ヒラギノ角ゴ ProN W3" pitchFamily="2" charset="-128"/>
                <a:sym typeface="FC-GillSans-Rgl" charset="0"/>
              </a:defRPr>
            </a:lvl5pPr>
            <a:lvl6pPr marL="25146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6pPr>
            <a:lvl7pPr marL="29718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7pPr>
            <a:lvl8pPr marL="34290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8pPr>
            <a:lvl9pPr marL="38862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9pPr>
          </a:lstStyle>
          <a:p>
            <a:pPr eaLnBrk="1" hangingPunct="1"/>
            <a:r>
              <a:rPr lang="en-US" altLang="en-US" sz="8000" b="1" dirty="0">
                <a:solidFill>
                  <a:schemeClr val="bg1"/>
                </a:solidFill>
              </a:rPr>
              <a:t>Clark County </a:t>
            </a:r>
            <a:r>
              <a:rPr lang="en-US" altLang="en-US" sz="8000" b="1" dirty="0" smtClean="0">
                <a:solidFill>
                  <a:schemeClr val="bg1"/>
                </a:solidFill>
              </a:rPr>
              <a:t>, WA</a:t>
            </a:r>
          </a:p>
          <a:p>
            <a:pPr eaLnBrk="1" hangingPunct="1"/>
            <a:r>
              <a:rPr lang="en-US" altLang="en-US" sz="8000" b="1" smtClean="0">
                <a:solidFill>
                  <a:schemeClr val="bg1"/>
                </a:solidFill>
              </a:rPr>
              <a:t>Jail </a:t>
            </a:r>
            <a:r>
              <a:rPr lang="en-US" altLang="en-US" sz="8000" b="1" smtClean="0">
                <a:solidFill>
                  <a:schemeClr val="bg1"/>
                </a:solidFill>
              </a:rPr>
              <a:t>Bed Projections </a:t>
            </a:r>
            <a:r>
              <a:rPr lang="en-US" altLang="en-US" sz="8000" b="1" dirty="0">
                <a:solidFill>
                  <a:schemeClr val="bg1"/>
                </a:solidFill>
              </a:rPr>
              <a:t>and Policy Levers</a:t>
            </a:r>
          </a:p>
          <a:p>
            <a:pPr eaLnBrk="1" hangingPunct="1"/>
            <a:r>
              <a:rPr lang="en-US" altLang="en-US" sz="8000" b="1" dirty="0">
                <a:solidFill>
                  <a:schemeClr val="bg1"/>
                </a:solidFill>
              </a:rPr>
              <a:t>April 16, 2019</a:t>
            </a:r>
          </a:p>
        </p:txBody>
      </p:sp>
      <p:sp>
        <p:nvSpPr>
          <p:cNvPr id="29701" name="TextBox 1">
            <a:extLst>
              <a:ext uri="{FF2B5EF4-FFF2-40B4-BE49-F238E27FC236}">
                <a16:creationId xmlns:a16="http://schemas.microsoft.com/office/drawing/2014/main" xmlns="" id="{77BF2882-2FA7-4723-BD1D-A7F6AC8F98F7}"/>
              </a:ext>
            </a:extLst>
          </p:cNvPr>
          <p:cNvSpPr txBox="1">
            <a:spLocks noChangeArrowheads="1"/>
          </p:cNvSpPr>
          <p:nvPr/>
        </p:nvSpPr>
        <p:spPr bwMode="auto">
          <a:xfrm>
            <a:off x="2159000" y="8267700"/>
            <a:ext cx="12166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4800">
                <a:solidFill>
                  <a:schemeClr val="tx1"/>
                </a:solidFill>
                <a:latin typeface="FC-GillSans-Rgl" charset="0"/>
                <a:ea typeface="ヒラギノ角ゴ ProN W3" pitchFamily="2" charset="-128"/>
                <a:sym typeface="FC-GillSans-Rgl" charset="0"/>
              </a:defRPr>
            </a:lvl1pPr>
            <a:lvl2pPr marL="742950" indent="-285750" algn="ctr">
              <a:defRPr sz="4800">
                <a:solidFill>
                  <a:schemeClr val="tx1"/>
                </a:solidFill>
                <a:latin typeface="FC-GillSans-Rgl" charset="0"/>
                <a:ea typeface="ヒラギノ角ゴ ProN W3" pitchFamily="2" charset="-128"/>
                <a:sym typeface="FC-GillSans-Rgl" charset="0"/>
              </a:defRPr>
            </a:lvl2pPr>
            <a:lvl3pPr marL="1143000" indent="-228600" algn="ctr">
              <a:defRPr sz="4800">
                <a:solidFill>
                  <a:schemeClr val="tx1"/>
                </a:solidFill>
                <a:latin typeface="FC-GillSans-Rgl" charset="0"/>
                <a:ea typeface="ヒラギノ角ゴ ProN W3" pitchFamily="2" charset="-128"/>
                <a:sym typeface="FC-GillSans-Rgl" charset="0"/>
              </a:defRPr>
            </a:lvl3pPr>
            <a:lvl4pPr marL="1600200" indent="-228600" algn="ctr">
              <a:defRPr sz="4800">
                <a:solidFill>
                  <a:schemeClr val="tx1"/>
                </a:solidFill>
                <a:latin typeface="FC-GillSans-Rgl" charset="0"/>
                <a:ea typeface="ヒラギノ角ゴ ProN W3" pitchFamily="2" charset="-128"/>
                <a:sym typeface="FC-GillSans-Rgl" charset="0"/>
              </a:defRPr>
            </a:lvl4pPr>
            <a:lvl5pPr marL="2057400" indent="-228600" algn="ctr">
              <a:defRPr sz="4800">
                <a:solidFill>
                  <a:schemeClr val="tx1"/>
                </a:solidFill>
                <a:latin typeface="FC-GillSans-Rgl" charset="0"/>
                <a:ea typeface="ヒラギノ角ゴ ProN W3" pitchFamily="2" charset="-128"/>
                <a:sym typeface="FC-GillSans-Rgl" charset="0"/>
              </a:defRPr>
            </a:lvl5pPr>
            <a:lvl6pPr marL="25146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6pPr>
            <a:lvl7pPr marL="29718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7pPr>
            <a:lvl8pPr marL="34290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8pPr>
            <a:lvl9pPr marL="38862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9pPr>
          </a:lstStyle>
          <a:p>
            <a:pPr algn="l" eaLnBrk="1" hangingPunct="1"/>
            <a:r>
              <a:rPr lang="en-US" altLang="en-US" sz="5600" dirty="0">
                <a:solidFill>
                  <a:schemeClr val="bg1"/>
                </a:solidFill>
              </a:rPr>
              <a:t>Michael Wilson</a:t>
            </a:r>
          </a:p>
          <a:p>
            <a:pPr algn="l" eaLnBrk="1" hangingPunct="1"/>
            <a:r>
              <a:rPr lang="en-US" altLang="en-US" sz="5600" dirty="0">
                <a:solidFill>
                  <a:schemeClr val="bg1"/>
                </a:solidFill>
              </a:rPr>
              <a:t>Zach Dal </a:t>
            </a:r>
            <a:r>
              <a:rPr lang="en-US" altLang="en-US" sz="5600" dirty="0" err="1">
                <a:solidFill>
                  <a:schemeClr val="bg1"/>
                </a:solidFill>
              </a:rPr>
              <a:t>Pra</a:t>
            </a:r>
            <a:endParaRPr lang="en-US" altLang="en-US" sz="5600" dirty="0">
              <a:solidFill>
                <a:schemeClr val="bg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3">
            <a:extLst>
              <a:ext uri="{FF2B5EF4-FFF2-40B4-BE49-F238E27FC236}">
                <a16:creationId xmlns:a16="http://schemas.microsoft.com/office/drawing/2014/main" xmlns="" id="{16FFF08C-95FF-4BE7-B0AD-606C71A2F200}"/>
              </a:ext>
            </a:extLst>
          </p:cNvPr>
          <p:cNvSpPr>
            <a:spLocks noGrp="1"/>
          </p:cNvSpPr>
          <p:nvPr>
            <p:ph type="title"/>
          </p:nvPr>
        </p:nvSpPr>
        <p:spPr/>
        <p:txBody>
          <a:bodyPr/>
          <a:lstStyle/>
          <a:p>
            <a:pPr algn="ctr" eaLnBrk="1" hangingPunct="1"/>
            <a:r>
              <a:rPr lang="en-US" altLang="en-US" b="1" dirty="0">
                <a:solidFill>
                  <a:srgbClr val="007A95"/>
                </a:solidFill>
              </a:rPr>
              <a:t>Thirty Year Jail Projections by Gender</a:t>
            </a:r>
            <a:endParaRPr lang="en-US" altLang="en-US" dirty="0"/>
          </a:p>
        </p:txBody>
      </p:sp>
      <p:graphicFrame>
        <p:nvGraphicFramePr>
          <p:cNvPr id="6" name="Chart 5">
            <a:extLst>
              <a:ext uri="{FF2B5EF4-FFF2-40B4-BE49-F238E27FC236}">
                <a16:creationId xmlns:a16="http://schemas.microsoft.com/office/drawing/2014/main" xmlns="" id="{96227180-D08A-478E-847A-380DF801F63F}"/>
              </a:ext>
            </a:extLst>
          </p:cNvPr>
          <p:cNvGraphicFramePr>
            <a:graphicFrameLocks/>
          </p:cNvGraphicFramePr>
          <p:nvPr/>
        </p:nvGraphicFramePr>
        <p:xfrm>
          <a:off x="10668000" y="3287450"/>
          <a:ext cx="9906000" cy="89426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xmlns="" id="{CA988302-D284-44EF-8880-887B5B6BC4BD}"/>
              </a:ext>
            </a:extLst>
          </p:cNvPr>
          <p:cNvGraphicFramePr>
            <a:graphicFrameLocks/>
          </p:cNvGraphicFramePr>
          <p:nvPr/>
        </p:nvGraphicFramePr>
        <p:xfrm>
          <a:off x="381000" y="3287450"/>
          <a:ext cx="10287000" cy="8942649"/>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pPr>
              <a:defRPr/>
            </a:pPr>
            <a:fld id="{7D9FE92F-B80E-4797-842C-0822FF29C6A9}"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2">
            <a:extLst>
              <a:ext uri="{FF2B5EF4-FFF2-40B4-BE49-F238E27FC236}">
                <a16:creationId xmlns:a16="http://schemas.microsoft.com/office/drawing/2014/main" xmlns="" id="{35C3BF94-D447-49D2-981F-B2274268A45B}"/>
              </a:ext>
            </a:extLst>
          </p:cNvPr>
          <p:cNvSpPr>
            <a:spLocks noGrp="1"/>
          </p:cNvSpPr>
          <p:nvPr>
            <p:ph type="title"/>
          </p:nvPr>
        </p:nvSpPr>
        <p:spPr/>
        <p:txBody>
          <a:bodyPr/>
          <a:lstStyle/>
          <a:p>
            <a:pPr algn="ctr" eaLnBrk="1" hangingPunct="1"/>
            <a:r>
              <a:rPr lang="en-US" altLang="en-US" b="1" dirty="0">
                <a:solidFill>
                  <a:srgbClr val="007A95"/>
                </a:solidFill>
              </a:rPr>
              <a:t>Projections Summary</a:t>
            </a:r>
          </a:p>
        </p:txBody>
      </p:sp>
      <p:sp>
        <p:nvSpPr>
          <p:cNvPr id="48130" name="Content Placeholder 3">
            <a:extLst>
              <a:ext uri="{FF2B5EF4-FFF2-40B4-BE49-F238E27FC236}">
                <a16:creationId xmlns:a16="http://schemas.microsoft.com/office/drawing/2014/main" xmlns="" id="{5661F2C5-A0D3-49A8-8625-07A2756015AD}"/>
              </a:ext>
            </a:extLst>
          </p:cNvPr>
          <p:cNvSpPr>
            <a:spLocks noGrp="1" noChangeArrowheads="1"/>
          </p:cNvSpPr>
          <p:nvPr>
            <p:ph idx="1"/>
          </p:nvPr>
        </p:nvSpPr>
        <p:spPr>
          <a:xfrm>
            <a:off x="1466850" y="3332162"/>
            <a:ext cx="18402300" cy="8461375"/>
          </a:xfrm>
        </p:spPr>
        <p:txBody>
          <a:bodyPr/>
          <a:lstStyle/>
          <a:p>
            <a:pPr eaLnBrk="1" hangingPunct="1">
              <a:spcBef>
                <a:spcPts val="2350"/>
              </a:spcBef>
            </a:pPr>
            <a:r>
              <a:rPr lang="en-US" altLang="en-US" sz="6000" dirty="0"/>
              <a:t>The increase in projected jail population is driven by OFM projections in Clark County’s at-risk (20-39 year old) population growth.</a:t>
            </a:r>
          </a:p>
          <a:p>
            <a:pPr lvl="1" eaLnBrk="1" hangingPunct="1">
              <a:spcBef>
                <a:spcPts val="2350"/>
              </a:spcBef>
            </a:pPr>
            <a:r>
              <a:rPr lang="en-US" altLang="en-US" sz="5400" dirty="0"/>
              <a:t>The OFM projections show a substantial increase in the at-risk population from 2020-2030.</a:t>
            </a:r>
          </a:p>
          <a:p>
            <a:pPr lvl="1" eaLnBrk="1" hangingPunct="1">
              <a:spcBef>
                <a:spcPts val="2350"/>
              </a:spcBef>
            </a:pPr>
            <a:r>
              <a:rPr lang="en-US" altLang="en-US" sz="5400" dirty="0"/>
              <a:t>The historical booking rate has declined.</a:t>
            </a:r>
          </a:p>
          <a:p>
            <a:pPr lvl="1" eaLnBrk="1" hangingPunct="1">
              <a:spcBef>
                <a:spcPts val="2350"/>
              </a:spcBef>
            </a:pPr>
            <a:r>
              <a:rPr lang="en-US" altLang="en-US" sz="5400" dirty="0"/>
              <a:t>The historical average LOS has increased, but not as rapidly as the booking rate decline.</a:t>
            </a:r>
          </a:p>
        </p:txBody>
      </p:sp>
      <p:cxnSp>
        <p:nvCxnSpPr>
          <p:cNvPr id="5" name="Straight Connector 4">
            <a:extLst>
              <a:ext uri="{FF2B5EF4-FFF2-40B4-BE49-F238E27FC236}">
                <a16:creationId xmlns:a16="http://schemas.microsoft.com/office/drawing/2014/main" xmlns="" id="{385C9000-BF07-489C-AF6C-C603550BC86D}"/>
              </a:ext>
            </a:extLst>
          </p:cNvPr>
          <p:cNvCxnSpPr/>
          <p:nvPr/>
        </p:nvCxnSpPr>
        <p:spPr>
          <a:xfrm>
            <a:off x="0" y="2781300"/>
            <a:ext cx="21336000" cy="0"/>
          </a:xfrm>
          <a:prstGeom prst="line">
            <a:avLst/>
          </a:prstGeom>
          <a:ln w="19050">
            <a:solidFill>
              <a:srgbClr val="007A95"/>
            </a:solidFill>
          </a:ln>
        </p:spPr>
        <p:style>
          <a:lnRef idx="1">
            <a:schemeClr val="accent1"/>
          </a:lnRef>
          <a:fillRef idx="0">
            <a:schemeClr val="accent1"/>
          </a:fillRef>
          <a:effectRef idx="0">
            <a:schemeClr val="accent1"/>
          </a:effectRef>
          <a:fontRef idx="minor">
            <a:schemeClr val="tx1"/>
          </a:fontRef>
        </p:style>
      </p:cxnSp>
      <p:pic>
        <p:nvPicPr>
          <p:cNvPr id="48132" name="Picture 6" descr="JSP Icon blue for PPT">
            <a:extLst>
              <a:ext uri="{FF2B5EF4-FFF2-40B4-BE49-F238E27FC236}">
                <a16:creationId xmlns:a16="http://schemas.microsoft.com/office/drawing/2014/main" xmlns="" id="{EBE371DE-D6FE-436E-AC8D-00F89FE57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2400" y="11049000"/>
            <a:ext cx="11271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1FBE1FC-D34E-4E50-AC80-12BEB6A5A3D7}"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2">
            <a:extLst>
              <a:ext uri="{FF2B5EF4-FFF2-40B4-BE49-F238E27FC236}">
                <a16:creationId xmlns:a16="http://schemas.microsoft.com/office/drawing/2014/main" xmlns="" id="{35C3BF94-D447-49D2-981F-B2274268A45B}"/>
              </a:ext>
            </a:extLst>
          </p:cNvPr>
          <p:cNvSpPr>
            <a:spLocks noGrp="1"/>
          </p:cNvSpPr>
          <p:nvPr>
            <p:ph type="title"/>
          </p:nvPr>
        </p:nvSpPr>
        <p:spPr>
          <a:xfrm>
            <a:off x="1452673" y="488157"/>
            <a:ext cx="18402300" cy="2578100"/>
          </a:xfrm>
        </p:spPr>
        <p:txBody>
          <a:bodyPr/>
          <a:lstStyle/>
          <a:p>
            <a:pPr algn="ctr" eaLnBrk="1" hangingPunct="1"/>
            <a:r>
              <a:rPr lang="en-US" altLang="en-US" b="1" dirty="0">
                <a:solidFill>
                  <a:srgbClr val="007A95"/>
                </a:solidFill>
              </a:rPr>
              <a:t>Preliminary Results With No Policy Levers </a:t>
            </a:r>
            <a:br>
              <a:rPr lang="en-US" altLang="en-US" b="1" dirty="0">
                <a:solidFill>
                  <a:srgbClr val="007A95"/>
                </a:solidFill>
              </a:rPr>
            </a:br>
            <a:r>
              <a:rPr lang="en-US" altLang="en-US" b="1" dirty="0">
                <a:solidFill>
                  <a:srgbClr val="007A95"/>
                </a:solidFill>
              </a:rPr>
              <a:t> Jail Needs (Low)</a:t>
            </a:r>
          </a:p>
        </p:txBody>
      </p:sp>
      <p:sp>
        <p:nvSpPr>
          <p:cNvPr id="48130" name="Content Placeholder 3">
            <a:extLst>
              <a:ext uri="{FF2B5EF4-FFF2-40B4-BE49-F238E27FC236}">
                <a16:creationId xmlns:a16="http://schemas.microsoft.com/office/drawing/2014/main" xmlns="" id="{5661F2C5-A0D3-49A8-8625-07A2756015AD}"/>
              </a:ext>
            </a:extLst>
          </p:cNvPr>
          <p:cNvSpPr>
            <a:spLocks noGrp="1" noChangeArrowheads="1"/>
          </p:cNvSpPr>
          <p:nvPr>
            <p:ph idx="1"/>
          </p:nvPr>
        </p:nvSpPr>
        <p:spPr>
          <a:xfrm>
            <a:off x="1466850" y="3351212"/>
            <a:ext cx="18402300" cy="8461375"/>
          </a:xfrm>
        </p:spPr>
        <p:txBody>
          <a:bodyPr/>
          <a:lstStyle/>
          <a:p>
            <a:pPr eaLnBrk="1" hangingPunct="1">
              <a:spcBef>
                <a:spcPts val="2350"/>
              </a:spcBef>
            </a:pPr>
            <a:r>
              <a:rPr lang="en-US" altLang="en-US" sz="6000" dirty="0"/>
              <a:t>JSP Baseline Projection to 2050				690</a:t>
            </a:r>
          </a:p>
          <a:p>
            <a:pPr eaLnBrk="1" hangingPunct="1">
              <a:spcBef>
                <a:spcPts val="2350"/>
              </a:spcBef>
            </a:pPr>
            <a:r>
              <a:rPr lang="en-US" altLang="en-US" sz="6000" dirty="0"/>
              <a:t>Clark Co Adjustment Estimates</a:t>
            </a:r>
          </a:p>
          <a:p>
            <a:pPr lvl="1" eaLnBrk="1" hangingPunct="1">
              <a:spcBef>
                <a:spcPts val="2350"/>
              </a:spcBef>
              <a:tabLst>
                <a:tab pos="14155738" algn="l"/>
                <a:tab pos="15127288" algn="l"/>
              </a:tabLst>
            </a:pPr>
            <a:r>
              <a:rPr lang="en-US" altLang="en-US" sz="5300" dirty="0"/>
              <a:t>Peaking and Classification Adjustment  (15%)	           +104</a:t>
            </a:r>
          </a:p>
          <a:p>
            <a:pPr lvl="1" eaLnBrk="1" hangingPunct="1">
              <a:spcBef>
                <a:spcPts val="2350"/>
              </a:spcBef>
              <a:tabLst>
                <a:tab pos="14155738" algn="l"/>
                <a:tab pos="15127288" algn="l"/>
              </a:tabLst>
            </a:pPr>
            <a:r>
              <a:rPr lang="en-US" altLang="en-US" sz="5300" dirty="0"/>
              <a:t>Maintenance Factor Adjustment		</a:t>
            </a:r>
            <a:r>
              <a:rPr lang="en-US" altLang="en-US" sz="5300" u="sng" dirty="0"/>
              <a:t>      +30</a:t>
            </a:r>
          </a:p>
          <a:p>
            <a:pPr marL="0" indent="0" eaLnBrk="1" hangingPunct="1">
              <a:spcBef>
                <a:spcPts val="2350"/>
              </a:spcBef>
              <a:buNone/>
              <a:tabLst>
                <a:tab pos="14155738" algn="l"/>
                <a:tab pos="15127288" algn="l"/>
              </a:tabLst>
            </a:pPr>
            <a:endParaRPr lang="en-US" altLang="en-US" sz="6000" dirty="0">
              <a:solidFill>
                <a:srgbClr val="007A95"/>
              </a:solidFill>
            </a:endParaRPr>
          </a:p>
          <a:p>
            <a:pPr marL="0" indent="0" eaLnBrk="1" hangingPunct="1">
              <a:spcBef>
                <a:spcPts val="2350"/>
              </a:spcBef>
              <a:buNone/>
              <a:tabLst>
                <a:tab pos="14155738" algn="l"/>
                <a:tab pos="15127288" algn="l"/>
              </a:tabLst>
            </a:pPr>
            <a:r>
              <a:rPr lang="en-US" altLang="en-US" sz="6000" dirty="0">
                <a:solidFill>
                  <a:srgbClr val="007A95"/>
                </a:solidFill>
              </a:rPr>
              <a:t>Total Bed Need without Policy levers      </a:t>
            </a:r>
            <a:r>
              <a:rPr lang="en-US" altLang="en-US" sz="6000" dirty="0"/>
              <a:t>	          824</a:t>
            </a:r>
          </a:p>
          <a:p>
            <a:pPr marL="0" indent="0" eaLnBrk="1" hangingPunct="1">
              <a:spcBef>
                <a:spcPts val="2350"/>
              </a:spcBef>
              <a:buNone/>
              <a:tabLst>
                <a:tab pos="14155738" algn="l"/>
                <a:tab pos="15127288" algn="l"/>
              </a:tabLst>
            </a:pPr>
            <a:endParaRPr lang="en-US" altLang="en-US" sz="4400" dirty="0"/>
          </a:p>
          <a:p>
            <a:pPr marL="0" indent="0" eaLnBrk="1" hangingPunct="1">
              <a:spcBef>
                <a:spcPts val="2350"/>
              </a:spcBef>
              <a:buNone/>
              <a:tabLst>
                <a:tab pos="14155738" algn="l"/>
                <a:tab pos="15127288" algn="l"/>
              </a:tabLst>
            </a:pPr>
            <a:r>
              <a:rPr lang="en-US" altLang="en-US" sz="3200" dirty="0"/>
              <a:t>Peaking, classification, and maintenance housing needs estimated by Clark County.</a:t>
            </a:r>
            <a:r>
              <a:rPr lang="en-US" altLang="en-US" sz="6000" dirty="0"/>
              <a:t>	</a:t>
            </a:r>
          </a:p>
        </p:txBody>
      </p:sp>
      <p:cxnSp>
        <p:nvCxnSpPr>
          <p:cNvPr id="5" name="Straight Connector 4">
            <a:extLst>
              <a:ext uri="{FF2B5EF4-FFF2-40B4-BE49-F238E27FC236}">
                <a16:creationId xmlns:a16="http://schemas.microsoft.com/office/drawing/2014/main" xmlns="" id="{385C9000-BF07-489C-AF6C-C603550BC86D}"/>
              </a:ext>
            </a:extLst>
          </p:cNvPr>
          <p:cNvCxnSpPr/>
          <p:nvPr/>
        </p:nvCxnSpPr>
        <p:spPr>
          <a:xfrm>
            <a:off x="0" y="2781300"/>
            <a:ext cx="21336000" cy="0"/>
          </a:xfrm>
          <a:prstGeom prst="line">
            <a:avLst/>
          </a:prstGeom>
          <a:ln w="19050">
            <a:solidFill>
              <a:srgbClr val="007A95"/>
            </a:solidFill>
          </a:ln>
        </p:spPr>
        <p:style>
          <a:lnRef idx="1">
            <a:schemeClr val="accent1"/>
          </a:lnRef>
          <a:fillRef idx="0">
            <a:schemeClr val="accent1"/>
          </a:fillRef>
          <a:effectRef idx="0">
            <a:schemeClr val="accent1"/>
          </a:effectRef>
          <a:fontRef idx="minor">
            <a:schemeClr val="tx1"/>
          </a:fontRef>
        </p:style>
      </p:cxnSp>
      <p:pic>
        <p:nvPicPr>
          <p:cNvPr id="48132" name="Picture 6" descr="JSP Icon blue for PPT">
            <a:extLst>
              <a:ext uri="{FF2B5EF4-FFF2-40B4-BE49-F238E27FC236}">
                <a16:creationId xmlns:a16="http://schemas.microsoft.com/office/drawing/2014/main" xmlns="" id="{EBE371DE-D6FE-436E-AC8D-00F89FE57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2400" y="11049000"/>
            <a:ext cx="11271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1FBE1FC-D34E-4E50-AC80-12BEB6A5A3D7}" type="slidenum">
              <a:rPr lang="en-US" smtClean="0"/>
              <a:pPr>
                <a:defRPr/>
              </a:pPr>
              <a:t>12</a:t>
            </a:fld>
            <a:endParaRPr lang="en-US"/>
          </a:p>
        </p:txBody>
      </p:sp>
    </p:spTree>
    <p:extLst>
      <p:ext uri="{BB962C8B-B14F-4D97-AF65-F5344CB8AC3E}">
        <p14:creationId xmlns:p14="http://schemas.microsoft.com/office/powerpoint/2010/main" val="600857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3">
            <a:extLst>
              <a:ext uri="{FF2B5EF4-FFF2-40B4-BE49-F238E27FC236}">
                <a16:creationId xmlns:a16="http://schemas.microsoft.com/office/drawing/2014/main" xmlns="" id="{5661F2C5-A0D3-49A8-8625-07A2756015AD}"/>
              </a:ext>
            </a:extLst>
          </p:cNvPr>
          <p:cNvSpPr>
            <a:spLocks noGrp="1" noChangeArrowheads="1"/>
          </p:cNvSpPr>
          <p:nvPr>
            <p:ph idx="1"/>
          </p:nvPr>
        </p:nvSpPr>
        <p:spPr>
          <a:xfrm>
            <a:off x="1466850" y="3351212"/>
            <a:ext cx="18402300" cy="8461375"/>
          </a:xfrm>
        </p:spPr>
        <p:txBody>
          <a:bodyPr/>
          <a:lstStyle/>
          <a:p>
            <a:pPr eaLnBrk="1" hangingPunct="1">
              <a:spcBef>
                <a:spcPts val="2350"/>
              </a:spcBef>
            </a:pPr>
            <a:r>
              <a:rPr lang="en-US" altLang="en-US" sz="6000" dirty="0"/>
              <a:t>JSP Baseline Projection to 2050				690</a:t>
            </a:r>
          </a:p>
          <a:p>
            <a:pPr eaLnBrk="1" hangingPunct="1">
              <a:spcBef>
                <a:spcPts val="2350"/>
              </a:spcBef>
            </a:pPr>
            <a:r>
              <a:rPr lang="en-US" altLang="en-US" sz="6000" dirty="0"/>
              <a:t>Clark Co Adjustment Estimates</a:t>
            </a:r>
          </a:p>
          <a:p>
            <a:pPr lvl="1" eaLnBrk="1" hangingPunct="1">
              <a:spcBef>
                <a:spcPts val="2350"/>
              </a:spcBef>
              <a:tabLst>
                <a:tab pos="14155738" algn="l"/>
                <a:tab pos="15127288" algn="l"/>
              </a:tabLst>
            </a:pPr>
            <a:r>
              <a:rPr lang="en-US" altLang="en-US" sz="5300" dirty="0"/>
              <a:t>Peaking and Classification Adjustment  (20%)	           +138</a:t>
            </a:r>
          </a:p>
          <a:p>
            <a:pPr lvl="1" eaLnBrk="1" hangingPunct="1">
              <a:spcBef>
                <a:spcPts val="2350"/>
              </a:spcBef>
              <a:tabLst>
                <a:tab pos="14155738" algn="l"/>
                <a:tab pos="15127288" algn="l"/>
              </a:tabLst>
            </a:pPr>
            <a:r>
              <a:rPr lang="en-US" altLang="en-US" sz="5300" dirty="0"/>
              <a:t>Maintenance Factor Adjustment		</a:t>
            </a:r>
            <a:r>
              <a:rPr lang="en-US" altLang="en-US" sz="5300" u="sng" dirty="0"/>
              <a:t>      +50</a:t>
            </a:r>
          </a:p>
          <a:p>
            <a:pPr marL="0" indent="0" eaLnBrk="1" hangingPunct="1">
              <a:spcBef>
                <a:spcPts val="2350"/>
              </a:spcBef>
              <a:buNone/>
              <a:tabLst>
                <a:tab pos="14155738" algn="l"/>
                <a:tab pos="15127288" algn="l"/>
              </a:tabLst>
            </a:pPr>
            <a:endParaRPr lang="en-US" altLang="en-US" sz="6000" dirty="0">
              <a:solidFill>
                <a:srgbClr val="007A95"/>
              </a:solidFill>
            </a:endParaRPr>
          </a:p>
          <a:p>
            <a:pPr marL="0" indent="0" eaLnBrk="1" hangingPunct="1">
              <a:spcBef>
                <a:spcPts val="2350"/>
              </a:spcBef>
              <a:buNone/>
              <a:tabLst>
                <a:tab pos="14155738" algn="l"/>
                <a:tab pos="15127288" algn="l"/>
              </a:tabLst>
            </a:pPr>
            <a:r>
              <a:rPr lang="en-US" altLang="en-US" sz="6000" dirty="0">
                <a:solidFill>
                  <a:srgbClr val="007A95"/>
                </a:solidFill>
              </a:rPr>
              <a:t>Total Bed Need without Policy levers      </a:t>
            </a:r>
            <a:r>
              <a:rPr lang="en-US" altLang="en-US" sz="6000" dirty="0"/>
              <a:t>	          878</a:t>
            </a:r>
          </a:p>
          <a:p>
            <a:pPr marL="0" indent="0" eaLnBrk="1" hangingPunct="1">
              <a:spcBef>
                <a:spcPts val="2350"/>
              </a:spcBef>
              <a:buNone/>
              <a:tabLst>
                <a:tab pos="14155738" algn="l"/>
                <a:tab pos="15127288" algn="l"/>
              </a:tabLst>
            </a:pPr>
            <a:endParaRPr lang="en-US" altLang="en-US" sz="6000" dirty="0"/>
          </a:p>
          <a:p>
            <a:pPr marL="0" indent="0" eaLnBrk="1" hangingPunct="1">
              <a:spcBef>
                <a:spcPts val="2350"/>
              </a:spcBef>
              <a:buNone/>
              <a:tabLst>
                <a:tab pos="14155738" algn="l"/>
                <a:tab pos="15127288" algn="l"/>
              </a:tabLst>
            </a:pPr>
            <a:r>
              <a:rPr lang="en-US" altLang="en-US" sz="3200" dirty="0"/>
              <a:t>Peaking, classification, and maintenance housing needs estimated by Clark County. </a:t>
            </a:r>
            <a:r>
              <a:rPr lang="en-US" altLang="en-US" sz="6000" dirty="0"/>
              <a:t>	</a:t>
            </a:r>
          </a:p>
        </p:txBody>
      </p:sp>
      <p:cxnSp>
        <p:nvCxnSpPr>
          <p:cNvPr id="5" name="Straight Connector 4">
            <a:extLst>
              <a:ext uri="{FF2B5EF4-FFF2-40B4-BE49-F238E27FC236}">
                <a16:creationId xmlns:a16="http://schemas.microsoft.com/office/drawing/2014/main" xmlns="" id="{385C9000-BF07-489C-AF6C-C603550BC86D}"/>
              </a:ext>
            </a:extLst>
          </p:cNvPr>
          <p:cNvCxnSpPr/>
          <p:nvPr/>
        </p:nvCxnSpPr>
        <p:spPr>
          <a:xfrm>
            <a:off x="0" y="2781300"/>
            <a:ext cx="21336000" cy="0"/>
          </a:xfrm>
          <a:prstGeom prst="line">
            <a:avLst/>
          </a:prstGeom>
          <a:ln w="19050">
            <a:solidFill>
              <a:srgbClr val="007A95"/>
            </a:solidFill>
          </a:ln>
        </p:spPr>
        <p:style>
          <a:lnRef idx="1">
            <a:schemeClr val="accent1"/>
          </a:lnRef>
          <a:fillRef idx="0">
            <a:schemeClr val="accent1"/>
          </a:fillRef>
          <a:effectRef idx="0">
            <a:schemeClr val="accent1"/>
          </a:effectRef>
          <a:fontRef idx="minor">
            <a:schemeClr val="tx1"/>
          </a:fontRef>
        </p:style>
      </p:cxnSp>
      <p:pic>
        <p:nvPicPr>
          <p:cNvPr id="48132" name="Picture 6" descr="JSP Icon blue for PPT">
            <a:extLst>
              <a:ext uri="{FF2B5EF4-FFF2-40B4-BE49-F238E27FC236}">
                <a16:creationId xmlns:a16="http://schemas.microsoft.com/office/drawing/2014/main" xmlns="" id="{EBE371DE-D6FE-436E-AC8D-00F89FE57D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2400" y="11049000"/>
            <a:ext cx="11271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2">
            <a:extLst>
              <a:ext uri="{FF2B5EF4-FFF2-40B4-BE49-F238E27FC236}">
                <a16:creationId xmlns:a16="http://schemas.microsoft.com/office/drawing/2014/main" xmlns="" id="{7A46E7AA-99EB-49AF-B14F-753F61F7218F}"/>
              </a:ext>
            </a:extLst>
          </p:cNvPr>
          <p:cNvSpPr>
            <a:spLocks noGrp="1"/>
          </p:cNvSpPr>
          <p:nvPr>
            <p:ph type="title"/>
          </p:nvPr>
        </p:nvSpPr>
        <p:spPr>
          <a:xfrm>
            <a:off x="1452673" y="488157"/>
            <a:ext cx="18402300" cy="2578100"/>
          </a:xfrm>
        </p:spPr>
        <p:txBody>
          <a:bodyPr/>
          <a:lstStyle/>
          <a:p>
            <a:pPr algn="ctr" eaLnBrk="1" hangingPunct="1"/>
            <a:r>
              <a:rPr lang="en-US" altLang="en-US" b="1" dirty="0">
                <a:solidFill>
                  <a:srgbClr val="007A95"/>
                </a:solidFill>
              </a:rPr>
              <a:t>Preliminary Results With No Policy Levers </a:t>
            </a:r>
            <a:br>
              <a:rPr lang="en-US" altLang="en-US" b="1" dirty="0">
                <a:solidFill>
                  <a:srgbClr val="007A95"/>
                </a:solidFill>
              </a:rPr>
            </a:br>
            <a:r>
              <a:rPr lang="en-US" altLang="en-US" b="1" dirty="0">
                <a:solidFill>
                  <a:srgbClr val="007A95"/>
                </a:solidFill>
              </a:rPr>
              <a:t> Jail Needs (High)</a:t>
            </a:r>
          </a:p>
        </p:txBody>
      </p:sp>
      <p:sp>
        <p:nvSpPr>
          <p:cNvPr id="2" name="Slide Number Placeholder 1"/>
          <p:cNvSpPr>
            <a:spLocks noGrp="1"/>
          </p:cNvSpPr>
          <p:nvPr>
            <p:ph type="sldNum" sz="quarter" idx="12"/>
          </p:nvPr>
        </p:nvSpPr>
        <p:spPr/>
        <p:txBody>
          <a:bodyPr/>
          <a:lstStyle/>
          <a:p>
            <a:pPr>
              <a:defRPr/>
            </a:pPr>
            <a:fld id="{01FBE1FC-D34E-4E50-AC80-12BEB6A5A3D7}" type="slidenum">
              <a:rPr lang="en-US" smtClean="0"/>
              <a:pPr>
                <a:defRPr/>
              </a:pPr>
              <a:t>13</a:t>
            </a:fld>
            <a:endParaRPr lang="en-US"/>
          </a:p>
        </p:txBody>
      </p:sp>
    </p:spTree>
    <p:extLst>
      <p:ext uri="{BB962C8B-B14F-4D97-AF65-F5344CB8AC3E}">
        <p14:creationId xmlns:p14="http://schemas.microsoft.com/office/powerpoint/2010/main" val="660571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2">
            <a:extLst>
              <a:ext uri="{FF2B5EF4-FFF2-40B4-BE49-F238E27FC236}">
                <a16:creationId xmlns:a16="http://schemas.microsoft.com/office/drawing/2014/main" xmlns="" id="{35C3BF94-D447-49D2-981F-B2274268A45B}"/>
              </a:ext>
            </a:extLst>
          </p:cNvPr>
          <p:cNvSpPr>
            <a:spLocks noGrp="1"/>
          </p:cNvSpPr>
          <p:nvPr>
            <p:ph type="title"/>
          </p:nvPr>
        </p:nvSpPr>
        <p:spPr/>
        <p:txBody>
          <a:bodyPr/>
          <a:lstStyle/>
          <a:p>
            <a:pPr algn="ctr" eaLnBrk="1" hangingPunct="1"/>
            <a:r>
              <a:rPr lang="en-US" altLang="en-US" b="1" dirty="0">
                <a:solidFill>
                  <a:srgbClr val="007A95"/>
                </a:solidFill>
              </a:rPr>
              <a:t>Sub-Committee Identified Policy Levers</a:t>
            </a:r>
          </a:p>
        </p:txBody>
      </p:sp>
      <p:sp>
        <p:nvSpPr>
          <p:cNvPr id="48130" name="Content Placeholder 3">
            <a:extLst>
              <a:ext uri="{FF2B5EF4-FFF2-40B4-BE49-F238E27FC236}">
                <a16:creationId xmlns:a16="http://schemas.microsoft.com/office/drawing/2014/main" xmlns="" id="{5661F2C5-A0D3-49A8-8625-07A2756015AD}"/>
              </a:ext>
            </a:extLst>
          </p:cNvPr>
          <p:cNvSpPr>
            <a:spLocks noGrp="1" noChangeArrowheads="1"/>
          </p:cNvSpPr>
          <p:nvPr>
            <p:ph idx="1"/>
          </p:nvPr>
        </p:nvSpPr>
        <p:spPr>
          <a:xfrm>
            <a:off x="1143000" y="3351212"/>
            <a:ext cx="18402300" cy="8461375"/>
          </a:xfrm>
        </p:spPr>
        <p:txBody>
          <a:bodyPr/>
          <a:lstStyle/>
          <a:p>
            <a:pPr marL="1143000" indent="-1143000" eaLnBrk="1" hangingPunct="1">
              <a:spcBef>
                <a:spcPts val="2350"/>
              </a:spcBef>
              <a:buFont typeface="+mj-lt"/>
              <a:buAutoNum type="arabicPeriod"/>
            </a:pPr>
            <a:r>
              <a:rPr lang="en-US" altLang="en-US" sz="6000" dirty="0"/>
              <a:t>Increase the number of book and holds for defendants with multiple warrants and certain offenses.</a:t>
            </a:r>
          </a:p>
          <a:p>
            <a:pPr marL="1143000" indent="-1143000" eaLnBrk="1" hangingPunct="1">
              <a:spcBef>
                <a:spcPts val="2350"/>
              </a:spcBef>
              <a:buFont typeface="+mj-lt"/>
              <a:buAutoNum type="arabicPeriod"/>
            </a:pPr>
            <a:r>
              <a:rPr lang="en-US" altLang="en-US" sz="6000" dirty="0"/>
              <a:t>Implement a pretrial risk assessment tool and reduce the length of stay for certain defendants.</a:t>
            </a:r>
          </a:p>
          <a:p>
            <a:pPr marL="1143000" indent="-1143000" eaLnBrk="1" hangingPunct="1">
              <a:spcBef>
                <a:spcPts val="2350"/>
              </a:spcBef>
              <a:buFont typeface="+mj-lt"/>
              <a:buAutoNum type="arabicPeriod"/>
            </a:pPr>
            <a:r>
              <a:rPr lang="en-US" altLang="en-US" sz="6000" dirty="0"/>
              <a:t>Reduce the time for competency restoration.</a:t>
            </a:r>
          </a:p>
          <a:p>
            <a:pPr marL="1143000" indent="-1143000" eaLnBrk="1" hangingPunct="1">
              <a:spcBef>
                <a:spcPts val="2350"/>
              </a:spcBef>
              <a:buFont typeface="+mj-lt"/>
              <a:buAutoNum type="arabicPeriod"/>
            </a:pPr>
            <a:r>
              <a:rPr lang="en-US" altLang="en-US" sz="6000" dirty="0"/>
              <a:t>Eliminate jail use for non-Clark County Department of Corrections violators.</a:t>
            </a:r>
          </a:p>
        </p:txBody>
      </p:sp>
      <p:cxnSp>
        <p:nvCxnSpPr>
          <p:cNvPr id="5" name="Straight Connector 4">
            <a:extLst>
              <a:ext uri="{FF2B5EF4-FFF2-40B4-BE49-F238E27FC236}">
                <a16:creationId xmlns:a16="http://schemas.microsoft.com/office/drawing/2014/main" xmlns="" id="{385C9000-BF07-489C-AF6C-C603550BC86D}"/>
              </a:ext>
            </a:extLst>
          </p:cNvPr>
          <p:cNvCxnSpPr/>
          <p:nvPr/>
        </p:nvCxnSpPr>
        <p:spPr>
          <a:xfrm>
            <a:off x="0" y="2781300"/>
            <a:ext cx="21336000" cy="0"/>
          </a:xfrm>
          <a:prstGeom prst="line">
            <a:avLst/>
          </a:prstGeom>
          <a:ln w="19050">
            <a:solidFill>
              <a:srgbClr val="007A95"/>
            </a:solidFill>
          </a:ln>
        </p:spPr>
        <p:style>
          <a:lnRef idx="1">
            <a:schemeClr val="accent1"/>
          </a:lnRef>
          <a:fillRef idx="0">
            <a:schemeClr val="accent1"/>
          </a:fillRef>
          <a:effectRef idx="0">
            <a:schemeClr val="accent1"/>
          </a:effectRef>
          <a:fontRef idx="minor">
            <a:schemeClr val="tx1"/>
          </a:fontRef>
        </p:style>
      </p:cxnSp>
      <p:pic>
        <p:nvPicPr>
          <p:cNvPr id="48132" name="Picture 6" descr="JSP Icon blue for PPT">
            <a:extLst>
              <a:ext uri="{FF2B5EF4-FFF2-40B4-BE49-F238E27FC236}">
                <a16:creationId xmlns:a16="http://schemas.microsoft.com/office/drawing/2014/main" xmlns="" id="{EBE371DE-D6FE-436E-AC8D-00F89FE57D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2400" y="11049000"/>
            <a:ext cx="11271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1FBE1FC-D34E-4E50-AC80-12BEB6A5A3D7}" type="slidenum">
              <a:rPr lang="en-US" smtClean="0"/>
              <a:pPr>
                <a:defRPr/>
              </a:pPr>
              <a:t>14</a:t>
            </a:fld>
            <a:endParaRPr lang="en-US"/>
          </a:p>
        </p:txBody>
      </p:sp>
    </p:spTree>
    <p:extLst>
      <p:ext uri="{BB962C8B-B14F-4D97-AF65-F5344CB8AC3E}">
        <p14:creationId xmlns:p14="http://schemas.microsoft.com/office/powerpoint/2010/main" val="2675704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2">
            <a:extLst>
              <a:ext uri="{FF2B5EF4-FFF2-40B4-BE49-F238E27FC236}">
                <a16:creationId xmlns:a16="http://schemas.microsoft.com/office/drawing/2014/main" xmlns="" id="{35C3BF94-D447-49D2-981F-B2274268A45B}"/>
              </a:ext>
            </a:extLst>
          </p:cNvPr>
          <p:cNvSpPr>
            <a:spLocks noGrp="1"/>
          </p:cNvSpPr>
          <p:nvPr>
            <p:ph type="title"/>
          </p:nvPr>
        </p:nvSpPr>
        <p:spPr/>
        <p:txBody>
          <a:bodyPr/>
          <a:lstStyle/>
          <a:p>
            <a:pPr algn="ctr" eaLnBrk="1" hangingPunct="1"/>
            <a:r>
              <a:rPr lang="en-US" altLang="en-US" b="1" dirty="0">
                <a:solidFill>
                  <a:srgbClr val="007A95"/>
                </a:solidFill>
              </a:rPr>
              <a:t>Policy Lever – Book and Hold</a:t>
            </a:r>
          </a:p>
        </p:txBody>
      </p:sp>
      <p:sp>
        <p:nvSpPr>
          <p:cNvPr id="48130" name="Content Placeholder 3">
            <a:extLst>
              <a:ext uri="{FF2B5EF4-FFF2-40B4-BE49-F238E27FC236}">
                <a16:creationId xmlns:a16="http://schemas.microsoft.com/office/drawing/2014/main" xmlns="" id="{5661F2C5-A0D3-49A8-8625-07A2756015AD}"/>
              </a:ext>
            </a:extLst>
          </p:cNvPr>
          <p:cNvSpPr>
            <a:spLocks noGrp="1" noChangeArrowheads="1"/>
          </p:cNvSpPr>
          <p:nvPr>
            <p:ph idx="1"/>
          </p:nvPr>
        </p:nvSpPr>
        <p:spPr>
          <a:xfrm>
            <a:off x="1466850" y="4152900"/>
            <a:ext cx="18402300" cy="8461375"/>
          </a:xfrm>
        </p:spPr>
        <p:txBody>
          <a:bodyPr/>
          <a:lstStyle/>
          <a:p>
            <a:pPr eaLnBrk="1" hangingPunct="1">
              <a:spcBef>
                <a:spcPts val="2350"/>
              </a:spcBef>
            </a:pPr>
            <a:r>
              <a:rPr lang="en-US" altLang="en-US" sz="6000" dirty="0"/>
              <a:t>Used court data to determine the number of defendants with multiple warrants and an Assault IV, DUI or DWLS 1</a:t>
            </a:r>
            <a:r>
              <a:rPr lang="en-US" altLang="en-US" sz="6000" baseline="30000" dirty="0"/>
              <a:t>st</a:t>
            </a:r>
            <a:r>
              <a:rPr lang="en-US" altLang="en-US" sz="6000" dirty="0"/>
              <a:t> degree (349 in 2018)</a:t>
            </a:r>
          </a:p>
          <a:p>
            <a:pPr eaLnBrk="1" hangingPunct="1">
              <a:spcBef>
                <a:spcPts val="2350"/>
              </a:spcBef>
            </a:pPr>
            <a:r>
              <a:rPr lang="en-US" altLang="en-US" sz="6000" dirty="0"/>
              <a:t>Used court data to determine the number of defendants with four or more warrants and a Theft III or DWLS 3</a:t>
            </a:r>
            <a:r>
              <a:rPr lang="en-US" altLang="en-US" sz="6000" baseline="30000" dirty="0"/>
              <a:t>rd</a:t>
            </a:r>
            <a:r>
              <a:rPr lang="en-US" altLang="en-US" sz="6000" dirty="0"/>
              <a:t> degree (695 in 2018)</a:t>
            </a:r>
          </a:p>
          <a:p>
            <a:pPr eaLnBrk="1" hangingPunct="1">
              <a:spcBef>
                <a:spcPts val="2350"/>
              </a:spcBef>
            </a:pPr>
            <a:r>
              <a:rPr lang="en-US" altLang="en-US" sz="6000" dirty="0"/>
              <a:t>Assumed these would be booked into jail and would have the same length of stay as similar individuals currently have (8.9 days)</a:t>
            </a:r>
          </a:p>
        </p:txBody>
      </p:sp>
      <p:cxnSp>
        <p:nvCxnSpPr>
          <p:cNvPr id="5" name="Straight Connector 4">
            <a:extLst>
              <a:ext uri="{FF2B5EF4-FFF2-40B4-BE49-F238E27FC236}">
                <a16:creationId xmlns:a16="http://schemas.microsoft.com/office/drawing/2014/main" xmlns="" id="{385C9000-BF07-489C-AF6C-C603550BC86D}"/>
              </a:ext>
            </a:extLst>
          </p:cNvPr>
          <p:cNvCxnSpPr/>
          <p:nvPr/>
        </p:nvCxnSpPr>
        <p:spPr>
          <a:xfrm>
            <a:off x="0" y="2781300"/>
            <a:ext cx="21336000" cy="0"/>
          </a:xfrm>
          <a:prstGeom prst="line">
            <a:avLst/>
          </a:prstGeom>
          <a:ln w="19050">
            <a:solidFill>
              <a:srgbClr val="007A95"/>
            </a:solidFill>
          </a:ln>
        </p:spPr>
        <p:style>
          <a:lnRef idx="1">
            <a:schemeClr val="accent1"/>
          </a:lnRef>
          <a:fillRef idx="0">
            <a:schemeClr val="accent1"/>
          </a:fillRef>
          <a:effectRef idx="0">
            <a:schemeClr val="accent1"/>
          </a:effectRef>
          <a:fontRef idx="minor">
            <a:schemeClr val="tx1"/>
          </a:fontRef>
        </p:style>
      </p:cxnSp>
      <p:pic>
        <p:nvPicPr>
          <p:cNvPr id="48132" name="Picture 6" descr="JSP Icon blue for PPT">
            <a:extLst>
              <a:ext uri="{FF2B5EF4-FFF2-40B4-BE49-F238E27FC236}">
                <a16:creationId xmlns:a16="http://schemas.microsoft.com/office/drawing/2014/main" xmlns="" id="{EBE371DE-D6FE-436E-AC8D-00F89FE57D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2400" y="11049000"/>
            <a:ext cx="11271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1FBE1FC-D34E-4E50-AC80-12BEB6A5A3D7}" type="slidenum">
              <a:rPr lang="en-US" smtClean="0"/>
              <a:pPr>
                <a:defRPr/>
              </a:pPr>
              <a:t>15</a:t>
            </a:fld>
            <a:endParaRPr lang="en-US"/>
          </a:p>
        </p:txBody>
      </p:sp>
    </p:spTree>
    <p:extLst>
      <p:ext uri="{BB962C8B-B14F-4D97-AF65-F5344CB8AC3E}">
        <p14:creationId xmlns:p14="http://schemas.microsoft.com/office/powerpoint/2010/main" val="263855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4">
            <a:extLst>
              <a:ext uri="{FF2B5EF4-FFF2-40B4-BE49-F238E27FC236}">
                <a16:creationId xmlns:a16="http://schemas.microsoft.com/office/drawing/2014/main" xmlns="" id="{3C38570E-34B5-4362-97BE-7AD8F3A91ACB}"/>
              </a:ext>
            </a:extLst>
          </p:cNvPr>
          <p:cNvSpPr>
            <a:spLocks noGrp="1"/>
          </p:cNvSpPr>
          <p:nvPr>
            <p:ph type="title"/>
          </p:nvPr>
        </p:nvSpPr>
        <p:spPr/>
        <p:txBody>
          <a:bodyPr/>
          <a:lstStyle/>
          <a:p>
            <a:pPr algn="ctr" eaLnBrk="1" hangingPunct="1"/>
            <a:r>
              <a:rPr lang="en-US" altLang="en-US" b="1" dirty="0">
                <a:solidFill>
                  <a:srgbClr val="007A95"/>
                </a:solidFill>
              </a:rPr>
              <a:t>Book and Hold Policy Lever Estimate</a:t>
            </a:r>
            <a:br>
              <a:rPr lang="en-US" altLang="en-US" b="1" dirty="0">
                <a:solidFill>
                  <a:srgbClr val="007A95"/>
                </a:solidFill>
              </a:rPr>
            </a:br>
            <a:r>
              <a:rPr lang="en-US" altLang="en-US" sz="5400" b="1" dirty="0">
                <a:solidFill>
                  <a:srgbClr val="007A95"/>
                </a:solidFill>
              </a:rPr>
              <a:t>(Increase of 27 beds by 2050)</a:t>
            </a:r>
            <a:endParaRPr lang="en-US" altLang="en-US" b="1" dirty="0">
              <a:solidFill>
                <a:srgbClr val="007A95"/>
              </a:solidFill>
            </a:endParaRPr>
          </a:p>
        </p:txBody>
      </p:sp>
      <p:graphicFrame>
        <p:nvGraphicFramePr>
          <p:cNvPr id="5" name="Chart 4">
            <a:extLst>
              <a:ext uri="{FF2B5EF4-FFF2-40B4-BE49-F238E27FC236}">
                <a16:creationId xmlns:a16="http://schemas.microsoft.com/office/drawing/2014/main" xmlns="" id="{04E1376F-9CBC-423E-9E2C-B9C4017AB0EA}"/>
              </a:ext>
            </a:extLst>
          </p:cNvPr>
          <p:cNvGraphicFramePr>
            <a:graphicFrameLocks/>
          </p:cNvGraphicFramePr>
          <p:nvPr>
            <p:extLst>
              <p:ext uri="{D42A27DB-BD31-4B8C-83A1-F6EECF244321}">
                <p14:modId xmlns:p14="http://schemas.microsoft.com/office/powerpoint/2010/main" val="827323135"/>
              </p:ext>
            </p:extLst>
          </p:nvPr>
        </p:nvGraphicFramePr>
        <p:xfrm>
          <a:off x="1828800" y="2933700"/>
          <a:ext cx="17221200" cy="914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pPr>
              <a:defRPr/>
            </a:pPr>
            <a:fld id="{7D9FE92F-B80E-4797-842C-0822FF29C6A9}" type="slidenum">
              <a:rPr lang="en-US" smtClean="0"/>
              <a:pPr>
                <a:defRPr/>
              </a:pPr>
              <a:t>16</a:t>
            </a:fld>
            <a:endParaRPr lang="en-US"/>
          </a:p>
        </p:txBody>
      </p:sp>
    </p:spTree>
    <p:extLst>
      <p:ext uri="{BB962C8B-B14F-4D97-AF65-F5344CB8AC3E}">
        <p14:creationId xmlns:p14="http://schemas.microsoft.com/office/powerpoint/2010/main" val="380956475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2">
            <a:extLst>
              <a:ext uri="{FF2B5EF4-FFF2-40B4-BE49-F238E27FC236}">
                <a16:creationId xmlns:a16="http://schemas.microsoft.com/office/drawing/2014/main" xmlns="" id="{35C3BF94-D447-49D2-981F-B2274268A45B}"/>
              </a:ext>
            </a:extLst>
          </p:cNvPr>
          <p:cNvSpPr>
            <a:spLocks noGrp="1"/>
          </p:cNvSpPr>
          <p:nvPr>
            <p:ph type="title"/>
          </p:nvPr>
        </p:nvSpPr>
        <p:spPr/>
        <p:txBody>
          <a:bodyPr/>
          <a:lstStyle/>
          <a:p>
            <a:pPr algn="ctr" eaLnBrk="1" hangingPunct="1"/>
            <a:r>
              <a:rPr lang="en-US" altLang="en-US" b="1" dirty="0">
                <a:solidFill>
                  <a:srgbClr val="007A95"/>
                </a:solidFill>
              </a:rPr>
              <a:t>Policy Lever – Pretrial Risk Assessment</a:t>
            </a:r>
          </a:p>
        </p:txBody>
      </p:sp>
      <p:sp>
        <p:nvSpPr>
          <p:cNvPr id="48130" name="Content Placeholder 3">
            <a:extLst>
              <a:ext uri="{FF2B5EF4-FFF2-40B4-BE49-F238E27FC236}">
                <a16:creationId xmlns:a16="http://schemas.microsoft.com/office/drawing/2014/main" xmlns="" id="{5661F2C5-A0D3-49A8-8625-07A2756015AD}"/>
              </a:ext>
            </a:extLst>
          </p:cNvPr>
          <p:cNvSpPr>
            <a:spLocks noGrp="1" noChangeArrowheads="1"/>
          </p:cNvSpPr>
          <p:nvPr>
            <p:ph idx="1"/>
          </p:nvPr>
        </p:nvSpPr>
        <p:spPr>
          <a:xfrm>
            <a:off x="1363662" y="3332924"/>
            <a:ext cx="18402300" cy="8461375"/>
          </a:xfrm>
        </p:spPr>
        <p:txBody>
          <a:bodyPr/>
          <a:lstStyle/>
          <a:p>
            <a:pPr eaLnBrk="1" hangingPunct="1">
              <a:spcBef>
                <a:spcPts val="2350"/>
              </a:spcBef>
            </a:pPr>
            <a:r>
              <a:rPr lang="en-US" altLang="en-US" sz="6000" dirty="0"/>
              <a:t>Used jail data to estimate the number of pretrial releases in 2018</a:t>
            </a:r>
          </a:p>
          <a:p>
            <a:pPr lvl="1" eaLnBrk="1" hangingPunct="1">
              <a:spcBef>
                <a:spcPts val="2350"/>
              </a:spcBef>
            </a:pPr>
            <a:r>
              <a:rPr lang="en-US" altLang="en-US" sz="4600" dirty="0"/>
              <a:t>1,994 misdemeanors staying 2.7 days and 1,419 felonies staying 10.2 days</a:t>
            </a:r>
          </a:p>
          <a:p>
            <a:pPr eaLnBrk="1" hangingPunct="1">
              <a:spcBef>
                <a:spcPts val="2350"/>
              </a:spcBef>
            </a:pPr>
            <a:r>
              <a:rPr lang="en-US" altLang="en-US" sz="6000" dirty="0"/>
              <a:t>Based on analysis in other jurisdictions we assumed 40% of defendants would be low risk and 45 % would be high risk</a:t>
            </a:r>
          </a:p>
          <a:p>
            <a:pPr eaLnBrk="1" hangingPunct="1">
              <a:spcBef>
                <a:spcPts val="2350"/>
              </a:spcBef>
            </a:pPr>
            <a:r>
              <a:rPr lang="en-US" altLang="en-US" sz="6000" dirty="0"/>
              <a:t>Estimated the impact of reducing the LOS to one day:</a:t>
            </a:r>
          </a:p>
          <a:p>
            <a:pPr lvl="1" eaLnBrk="1" hangingPunct="1">
              <a:spcBef>
                <a:spcPts val="2350"/>
              </a:spcBef>
            </a:pPr>
            <a:r>
              <a:rPr lang="en-US" altLang="en-US" sz="5300" dirty="0"/>
              <a:t>All low risk defendants</a:t>
            </a:r>
          </a:p>
          <a:p>
            <a:pPr lvl="1" eaLnBrk="1" hangingPunct="1">
              <a:spcBef>
                <a:spcPts val="2350"/>
              </a:spcBef>
            </a:pPr>
            <a:r>
              <a:rPr lang="en-US" altLang="en-US" sz="5300" dirty="0"/>
              <a:t>Both moderate and low risk defendants</a:t>
            </a:r>
          </a:p>
        </p:txBody>
      </p:sp>
      <p:cxnSp>
        <p:nvCxnSpPr>
          <p:cNvPr id="5" name="Straight Connector 4">
            <a:extLst>
              <a:ext uri="{FF2B5EF4-FFF2-40B4-BE49-F238E27FC236}">
                <a16:creationId xmlns:a16="http://schemas.microsoft.com/office/drawing/2014/main" xmlns="" id="{385C9000-BF07-489C-AF6C-C603550BC86D}"/>
              </a:ext>
            </a:extLst>
          </p:cNvPr>
          <p:cNvCxnSpPr/>
          <p:nvPr/>
        </p:nvCxnSpPr>
        <p:spPr>
          <a:xfrm>
            <a:off x="0" y="2781300"/>
            <a:ext cx="21336000" cy="0"/>
          </a:xfrm>
          <a:prstGeom prst="line">
            <a:avLst/>
          </a:prstGeom>
          <a:ln w="19050">
            <a:solidFill>
              <a:srgbClr val="007A95"/>
            </a:solidFill>
          </a:ln>
        </p:spPr>
        <p:style>
          <a:lnRef idx="1">
            <a:schemeClr val="accent1"/>
          </a:lnRef>
          <a:fillRef idx="0">
            <a:schemeClr val="accent1"/>
          </a:fillRef>
          <a:effectRef idx="0">
            <a:schemeClr val="accent1"/>
          </a:effectRef>
          <a:fontRef idx="minor">
            <a:schemeClr val="tx1"/>
          </a:fontRef>
        </p:style>
      </p:cxnSp>
      <p:pic>
        <p:nvPicPr>
          <p:cNvPr id="48132" name="Picture 6" descr="JSP Icon blue for PPT">
            <a:extLst>
              <a:ext uri="{FF2B5EF4-FFF2-40B4-BE49-F238E27FC236}">
                <a16:creationId xmlns:a16="http://schemas.microsoft.com/office/drawing/2014/main" xmlns="" id="{EBE371DE-D6FE-436E-AC8D-00F89FE57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2400" y="11049000"/>
            <a:ext cx="11271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1FBE1FC-D34E-4E50-AC80-12BEB6A5A3D7}" type="slidenum">
              <a:rPr lang="en-US" smtClean="0"/>
              <a:pPr>
                <a:defRPr/>
              </a:pPr>
              <a:t>17</a:t>
            </a:fld>
            <a:endParaRPr lang="en-US"/>
          </a:p>
        </p:txBody>
      </p:sp>
    </p:spTree>
    <p:extLst>
      <p:ext uri="{BB962C8B-B14F-4D97-AF65-F5344CB8AC3E}">
        <p14:creationId xmlns:p14="http://schemas.microsoft.com/office/powerpoint/2010/main" val="1492006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2">
            <a:extLst>
              <a:ext uri="{FF2B5EF4-FFF2-40B4-BE49-F238E27FC236}">
                <a16:creationId xmlns:a16="http://schemas.microsoft.com/office/drawing/2014/main" xmlns="" id="{35C3BF94-D447-49D2-981F-B2274268A45B}"/>
              </a:ext>
            </a:extLst>
          </p:cNvPr>
          <p:cNvSpPr>
            <a:spLocks noGrp="1"/>
          </p:cNvSpPr>
          <p:nvPr>
            <p:ph type="title"/>
          </p:nvPr>
        </p:nvSpPr>
        <p:spPr/>
        <p:txBody>
          <a:bodyPr/>
          <a:lstStyle/>
          <a:p>
            <a:pPr algn="ctr" eaLnBrk="1" hangingPunct="1"/>
            <a:r>
              <a:rPr lang="en-US" altLang="en-US" b="1" dirty="0">
                <a:solidFill>
                  <a:srgbClr val="007A95"/>
                </a:solidFill>
              </a:rPr>
              <a:t>Policy Lever – Focused on Low Risk</a:t>
            </a:r>
          </a:p>
        </p:txBody>
      </p:sp>
      <p:sp>
        <p:nvSpPr>
          <p:cNvPr id="48130" name="Content Placeholder 3">
            <a:extLst>
              <a:ext uri="{FF2B5EF4-FFF2-40B4-BE49-F238E27FC236}">
                <a16:creationId xmlns:a16="http://schemas.microsoft.com/office/drawing/2014/main" xmlns="" id="{5661F2C5-A0D3-49A8-8625-07A2756015AD}"/>
              </a:ext>
            </a:extLst>
          </p:cNvPr>
          <p:cNvSpPr>
            <a:spLocks noGrp="1" noChangeArrowheads="1"/>
          </p:cNvSpPr>
          <p:nvPr>
            <p:ph idx="1"/>
          </p:nvPr>
        </p:nvSpPr>
        <p:spPr>
          <a:xfrm>
            <a:off x="1363662" y="3332924"/>
            <a:ext cx="18402300" cy="8461375"/>
          </a:xfrm>
        </p:spPr>
        <p:txBody>
          <a:bodyPr/>
          <a:lstStyle/>
          <a:p>
            <a:r>
              <a:rPr lang="en-US" sz="6000" dirty="0"/>
              <a:t>Low risk potential reduction of 19 beds.</a:t>
            </a:r>
          </a:p>
          <a:p>
            <a:r>
              <a:rPr lang="en-US" sz="6000" dirty="0"/>
              <a:t>Moderate risk potential reduction of additional 23 beds.</a:t>
            </a:r>
          </a:p>
          <a:p>
            <a:r>
              <a:rPr lang="en-US" sz="6000" dirty="0"/>
              <a:t>Subcommittee decided to use the low risk policy lever. Reduction in moderate risk beds is encouraged but requires county commitment of operations funds to increase supervision staff, which is outside of the scope analysis.</a:t>
            </a:r>
          </a:p>
          <a:p>
            <a:pPr eaLnBrk="1" hangingPunct="1">
              <a:spcBef>
                <a:spcPts val="2350"/>
              </a:spcBef>
            </a:pPr>
            <a:endParaRPr lang="en-US" altLang="en-US" sz="6000" dirty="0"/>
          </a:p>
        </p:txBody>
      </p:sp>
      <p:cxnSp>
        <p:nvCxnSpPr>
          <p:cNvPr id="5" name="Straight Connector 4">
            <a:extLst>
              <a:ext uri="{FF2B5EF4-FFF2-40B4-BE49-F238E27FC236}">
                <a16:creationId xmlns:a16="http://schemas.microsoft.com/office/drawing/2014/main" xmlns="" id="{385C9000-BF07-489C-AF6C-C603550BC86D}"/>
              </a:ext>
            </a:extLst>
          </p:cNvPr>
          <p:cNvCxnSpPr/>
          <p:nvPr/>
        </p:nvCxnSpPr>
        <p:spPr>
          <a:xfrm>
            <a:off x="0" y="2781300"/>
            <a:ext cx="21336000" cy="0"/>
          </a:xfrm>
          <a:prstGeom prst="line">
            <a:avLst/>
          </a:prstGeom>
          <a:ln w="19050">
            <a:solidFill>
              <a:srgbClr val="007A95"/>
            </a:solidFill>
          </a:ln>
        </p:spPr>
        <p:style>
          <a:lnRef idx="1">
            <a:schemeClr val="accent1"/>
          </a:lnRef>
          <a:fillRef idx="0">
            <a:schemeClr val="accent1"/>
          </a:fillRef>
          <a:effectRef idx="0">
            <a:schemeClr val="accent1"/>
          </a:effectRef>
          <a:fontRef idx="minor">
            <a:schemeClr val="tx1"/>
          </a:fontRef>
        </p:style>
      </p:cxnSp>
      <p:pic>
        <p:nvPicPr>
          <p:cNvPr id="48132" name="Picture 6" descr="JSP Icon blue for PPT">
            <a:extLst>
              <a:ext uri="{FF2B5EF4-FFF2-40B4-BE49-F238E27FC236}">
                <a16:creationId xmlns:a16="http://schemas.microsoft.com/office/drawing/2014/main" xmlns="" id="{EBE371DE-D6FE-436E-AC8D-00F89FE57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2400" y="11049000"/>
            <a:ext cx="11271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1FBE1FC-D34E-4E50-AC80-12BEB6A5A3D7}" type="slidenum">
              <a:rPr lang="en-US" smtClean="0"/>
              <a:pPr>
                <a:defRPr/>
              </a:pPr>
              <a:t>18</a:t>
            </a:fld>
            <a:endParaRPr lang="en-US"/>
          </a:p>
        </p:txBody>
      </p:sp>
    </p:spTree>
    <p:extLst>
      <p:ext uri="{BB962C8B-B14F-4D97-AF65-F5344CB8AC3E}">
        <p14:creationId xmlns:p14="http://schemas.microsoft.com/office/powerpoint/2010/main" val="2613810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4">
            <a:extLst>
              <a:ext uri="{FF2B5EF4-FFF2-40B4-BE49-F238E27FC236}">
                <a16:creationId xmlns:a16="http://schemas.microsoft.com/office/drawing/2014/main" xmlns="" id="{3C38570E-34B5-4362-97BE-7AD8F3A91ACB}"/>
              </a:ext>
            </a:extLst>
          </p:cNvPr>
          <p:cNvSpPr>
            <a:spLocks noGrp="1"/>
          </p:cNvSpPr>
          <p:nvPr>
            <p:ph type="title"/>
          </p:nvPr>
        </p:nvSpPr>
        <p:spPr/>
        <p:txBody>
          <a:bodyPr/>
          <a:lstStyle/>
          <a:p>
            <a:pPr algn="ctr" eaLnBrk="1" hangingPunct="1"/>
            <a:r>
              <a:rPr lang="en-US" altLang="en-US" b="1" dirty="0">
                <a:solidFill>
                  <a:srgbClr val="007A95"/>
                </a:solidFill>
              </a:rPr>
              <a:t>Pretrial Risk Policy Lever Estimate</a:t>
            </a:r>
            <a:br>
              <a:rPr lang="en-US" altLang="en-US" b="1" dirty="0">
                <a:solidFill>
                  <a:srgbClr val="007A95"/>
                </a:solidFill>
              </a:rPr>
            </a:br>
            <a:r>
              <a:rPr lang="en-US" altLang="en-US" sz="5400" b="1" dirty="0">
                <a:solidFill>
                  <a:srgbClr val="007A95"/>
                </a:solidFill>
              </a:rPr>
              <a:t>(Reduction of 19 Jail Beds by 2050)</a:t>
            </a:r>
            <a:endParaRPr lang="en-US" altLang="en-US" b="1" dirty="0">
              <a:solidFill>
                <a:srgbClr val="007A95"/>
              </a:solidFill>
            </a:endParaRPr>
          </a:p>
        </p:txBody>
      </p:sp>
      <p:graphicFrame>
        <p:nvGraphicFramePr>
          <p:cNvPr id="5" name="Chart 4">
            <a:extLst>
              <a:ext uri="{FF2B5EF4-FFF2-40B4-BE49-F238E27FC236}">
                <a16:creationId xmlns:a16="http://schemas.microsoft.com/office/drawing/2014/main" xmlns="" id="{A95E05B6-E798-46D4-9EA2-DBA536606E2B}"/>
              </a:ext>
            </a:extLst>
          </p:cNvPr>
          <p:cNvGraphicFramePr>
            <a:graphicFrameLocks/>
          </p:cNvGraphicFramePr>
          <p:nvPr>
            <p:extLst>
              <p:ext uri="{D42A27DB-BD31-4B8C-83A1-F6EECF244321}">
                <p14:modId xmlns:p14="http://schemas.microsoft.com/office/powerpoint/2010/main" val="2795584368"/>
              </p:ext>
            </p:extLst>
          </p:nvPr>
        </p:nvGraphicFramePr>
        <p:xfrm>
          <a:off x="1466850" y="3287713"/>
          <a:ext cx="18192750" cy="9337674"/>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pPr>
              <a:defRPr/>
            </a:pPr>
            <a:fld id="{7D9FE92F-B80E-4797-842C-0822FF29C6A9}" type="slidenum">
              <a:rPr lang="en-US" smtClean="0"/>
              <a:pPr>
                <a:defRPr/>
              </a:pPr>
              <a:t>19</a:t>
            </a:fld>
            <a:endParaRPr lang="en-US" dirty="0"/>
          </a:p>
        </p:txBody>
      </p:sp>
      <p:pic>
        <p:nvPicPr>
          <p:cNvPr id="6" name="Picture 6" descr="JSP Icon blue for PPT">
            <a:extLst>
              <a:ext uri="{FF2B5EF4-FFF2-40B4-BE49-F238E27FC236}">
                <a16:creationId xmlns:a16="http://schemas.microsoft.com/office/drawing/2014/main" xmlns="" id="{EBE371DE-D6FE-436E-AC8D-00F89FE57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7804" y="11174412"/>
            <a:ext cx="11271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127904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xmlns="" id="{4B218B3A-7F59-4D34-A3B2-24C65F1C1407}"/>
              </a:ext>
            </a:extLst>
          </p:cNvPr>
          <p:cNvSpPr>
            <a:spLocks/>
          </p:cNvSpPr>
          <p:nvPr/>
        </p:nvSpPr>
        <p:spPr bwMode="auto">
          <a:xfrm>
            <a:off x="1447800" y="1028700"/>
            <a:ext cx="16840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4800">
                <a:solidFill>
                  <a:schemeClr val="tx1"/>
                </a:solidFill>
                <a:latin typeface="FC-GillSans-Rgl" charset="0"/>
                <a:ea typeface="ヒラギノ角ゴ ProN W3" pitchFamily="2" charset="-128"/>
                <a:sym typeface="FC-GillSans-Rgl" charset="0"/>
              </a:defRPr>
            </a:lvl1pPr>
            <a:lvl2pPr marL="742950" indent="-285750" algn="ctr">
              <a:defRPr sz="4800">
                <a:solidFill>
                  <a:schemeClr val="tx1"/>
                </a:solidFill>
                <a:latin typeface="FC-GillSans-Rgl" charset="0"/>
                <a:ea typeface="ヒラギノ角ゴ ProN W3" pitchFamily="2" charset="-128"/>
                <a:sym typeface="FC-GillSans-Rgl" charset="0"/>
              </a:defRPr>
            </a:lvl2pPr>
            <a:lvl3pPr marL="1143000" indent="-228600" algn="ctr">
              <a:defRPr sz="4800">
                <a:solidFill>
                  <a:schemeClr val="tx1"/>
                </a:solidFill>
                <a:latin typeface="FC-GillSans-Rgl" charset="0"/>
                <a:ea typeface="ヒラギノ角ゴ ProN W3" pitchFamily="2" charset="-128"/>
                <a:sym typeface="FC-GillSans-Rgl" charset="0"/>
              </a:defRPr>
            </a:lvl3pPr>
            <a:lvl4pPr marL="1600200" indent="-228600" algn="ctr">
              <a:defRPr sz="4800">
                <a:solidFill>
                  <a:schemeClr val="tx1"/>
                </a:solidFill>
                <a:latin typeface="FC-GillSans-Rgl" charset="0"/>
                <a:ea typeface="ヒラギノ角ゴ ProN W3" pitchFamily="2" charset="-128"/>
                <a:sym typeface="FC-GillSans-Rgl" charset="0"/>
              </a:defRPr>
            </a:lvl4pPr>
            <a:lvl5pPr marL="2057400" indent="-228600" algn="ctr">
              <a:defRPr sz="4800">
                <a:solidFill>
                  <a:schemeClr val="tx1"/>
                </a:solidFill>
                <a:latin typeface="FC-GillSans-Rgl" charset="0"/>
                <a:ea typeface="ヒラギノ角ゴ ProN W3" pitchFamily="2" charset="-128"/>
                <a:sym typeface="FC-GillSans-Rgl" charset="0"/>
              </a:defRPr>
            </a:lvl5pPr>
            <a:lvl6pPr marL="25146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6pPr>
            <a:lvl7pPr marL="29718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7pPr>
            <a:lvl8pPr marL="34290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8pPr>
            <a:lvl9pPr marL="38862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9pPr>
          </a:lstStyle>
          <a:p>
            <a:pPr algn="l" eaLnBrk="1" hangingPunct="1"/>
            <a:r>
              <a:rPr lang="en-US" altLang="en-US" sz="8800" b="1" dirty="0">
                <a:solidFill>
                  <a:srgbClr val="007A95"/>
                </a:solidFill>
              </a:rPr>
              <a:t>Scope of JSP</a:t>
            </a:r>
            <a:r>
              <a:rPr lang="en-US" altLang="en-US" sz="8800" b="1" dirty="0">
                <a:solidFill>
                  <a:srgbClr val="007A95"/>
                </a:solidFill>
                <a:latin typeface="DIN-Bold" pitchFamily="80" charset="0"/>
                <a:ea typeface="MS PGothic" panose="020B0600070205080204" pitchFamily="34" charset="-128"/>
                <a:sym typeface="DIN-Bold" pitchFamily="80" charset="0"/>
              </a:rPr>
              <a:t>’s </a:t>
            </a:r>
            <a:r>
              <a:rPr lang="en-US" altLang="en-US" sz="8800" b="1" dirty="0">
                <a:solidFill>
                  <a:srgbClr val="007A95"/>
                </a:solidFill>
              </a:rPr>
              <a:t>Work</a:t>
            </a:r>
            <a:endParaRPr lang="en-US" altLang="en-US" sz="8800" b="1" dirty="0">
              <a:solidFill>
                <a:srgbClr val="007A95"/>
              </a:solidFill>
              <a:latin typeface="DIN-Bold" pitchFamily="80" charset="0"/>
              <a:ea typeface="MS PGothic" panose="020B0600070205080204" pitchFamily="34" charset="-128"/>
              <a:sym typeface="DIN-Bold" pitchFamily="80" charset="0"/>
            </a:endParaRPr>
          </a:p>
        </p:txBody>
      </p:sp>
      <p:sp>
        <p:nvSpPr>
          <p:cNvPr id="17410" name="Rectangle 3">
            <a:extLst>
              <a:ext uri="{FF2B5EF4-FFF2-40B4-BE49-F238E27FC236}">
                <a16:creationId xmlns:a16="http://schemas.microsoft.com/office/drawing/2014/main" xmlns="" id="{5462A4BB-9D4E-4081-83B9-7B2BE814C528}"/>
              </a:ext>
            </a:extLst>
          </p:cNvPr>
          <p:cNvSpPr>
            <a:spLocks/>
          </p:cNvSpPr>
          <p:nvPr/>
        </p:nvSpPr>
        <p:spPr bwMode="auto">
          <a:xfrm>
            <a:off x="685800" y="6438900"/>
            <a:ext cx="19567524"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5600">
                <a:solidFill>
                  <a:srgbClr val="000000"/>
                </a:solidFill>
                <a:latin typeface="FC-GillSans-Rgl" charset="0"/>
                <a:ea typeface="ヒラギノ角ゴ ProN W3" charset="-128"/>
                <a:sym typeface="FC-GillSans-Rgl" charset="0"/>
              </a:defRPr>
            </a:lvl1pPr>
            <a:lvl2pPr marL="742950" indent="-285750" eaLnBrk="0" hangingPunct="0">
              <a:defRPr sz="5600">
                <a:solidFill>
                  <a:srgbClr val="000000"/>
                </a:solidFill>
                <a:latin typeface="FC-GillSans-Rgl" charset="0"/>
                <a:ea typeface="ヒラギノ角ゴ ProN W3" charset="-128"/>
                <a:sym typeface="FC-GillSans-Rgl" charset="0"/>
              </a:defRPr>
            </a:lvl2pPr>
            <a:lvl3pPr marL="1143000" indent="-228600" eaLnBrk="0" hangingPunct="0">
              <a:defRPr sz="5600">
                <a:solidFill>
                  <a:srgbClr val="000000"/>
                </a:solidFill>
                <a:latin typeface="FC-GillSans-Rgl" charset="0"/>
                <a:ea typeface="ヒラギノ角ゴ ProN W3" charset="-128"/>
                <a:sym typeface="FC-GillSans-Rgl" charset="0"/>
              </a:defRPr>
            </a:lvl3pPr>
            <a:lvl4pPr marL="1600200" indent="-228600" eaLnBrk="0" hangingPunct="0">
              <a:defRPr sz="5600">
                <a:solidFill>
                  <a:srgbClr val="000000"/>
                </a:solidFill>
                <a:latin typeface="FC-GillSans-Rgl" charset="0"/>
                <a:ea typeface="ヒラギノ角ゴ ProN W3" charset="-128"/>
                <a:sym typeface="FC-GillSans-Rgl" charset="0"/>
              </a:defRPr>
            </a:lvl4pPr>
            <a:lvl5pPr marL="2057400" indent="-228600" eaLnBrk="0" hangingPunct="0">
              <a:defRPr sz="5600">
                <a:solidFill>
                  <a:srgbClr val="000000"/>
                </a:solidFill>
                <a:latin typeface="FC-GillSans-Rgl" charset="0"/>
                <a:ea typeface="ヒラギノ角ゴ ProN W3" charset="-128"/>
                <a:sym typeface="FC-GillSans-Rgl" charset="0"/>
              </a:defRPr>
            </a:lvl5pPr>
            <a:lvl6pPr marL="25146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6pPr>
            <a:lvl7pPr marL="29718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7pPr>
            <a:lvl8pPr marL="34290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8pPr>
            <a:lvl9pPr marL="38862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9pPr>
          </a:lstStyle>
          <a:p>
            <a:pPr marL="857250" indent="-857250">
              <a:buFont typeface="Wingdings" charset="2"/>
              <a:buChar char="Ø"/>
              <a:defRPr/>
            </a:pPr>
            <a:r>
              <a:rPr lang="en-US" sz="5400" dirty="0"/>
              <a:t>Phase 1: Straight line projections of Clark County’s jail population from 2020 to 2050 using historical summary data.</a:t>
            </a:r>
          </a:p>
          <a:p>
            <a:pPr>
              <a:defRPr/>
            </a:pPr>
            <a:endParaRPr lang="en-US" sz="5400" dirty="0"/>
          </a:p>
          <a:p>
            <a:pPr marL="857250" indent="-857250">
              <a:buFont typeface="Wingdings" charset="2"/>
              <a:buChar char="Ø"/>
              <a:defRPr/>
            </a:pPr>
            <a:r>
              <a:rPr lang="en-US" sz="5400" dirty="0"/>
              <a:t>Phase 2: Analyze individual level data to provide policy levers that can be incorporated into the baseline projections.</a:t>
            </a:r>
          </a:p>
          <a:p>
            <a:pPr marL="857250" indent="-857250">
              <a:buFont typeface="Wingdings" charset="2"/>
              <a:buChar char="Ø"/>
              <a:defRPr/>
            </a:pPr>
            <a:endParaRPr lang="en-US" sz="5400" dirty="0"/>
          </a:p>
          <a:p>
            <a:pPr marL="857250" indent="-857250">
              <a:buFont typeface="Wingdings" charset="2"/>
              <a:buChar char="Ø"/>
              <a:defRPr/>
            </a:pPr>
            <a:endParaRPr lang="en-US" sz="3600" b="1" dirty="0"/>
          </a:p>
          <a:p>
            <a:pPr marL="857250" indent="-857250">
              <a:buFont typeface="Wingdings" charset="2"/>
              <a:buChar char="Ø"/>
              <a:defRPr/>
            </a:pPr>
            <a:endParaRPr lang="en-US" sz="3600" b="1" dirty="0"/>
          </a:p>
          <a:p>
            <a:pPr marL="857250" indent="-857250">
              <a:buFont typeface="Wingdings" charset="2"/>
              <a:buChar char="Ø"/>
              <a:defRPr/>
            </a:pPr>
            <a:endParaRPr lang="en-US" sz="3600" b="1" dirty="0"/>
          </a:p>
          <a:p>
            <a:pPr marL="857250" indent="-857250">
              <a:buFont typeface="Wingdings" charset="2"/>
              <a:buChar char="Ø"/>
              <a:defRPr/>
            </a:pPr>
            <a:r>
              <a:rPr lang="en-US" sz="3600" i="1" dirty="0"/>
              <a:t>Justice System Partners was contracted to provide jail population projections and policy lever adjustments.  These projections are based on data provided by the county. Projections for classification, peaking and maintenance are the work of Clark County.</a:t>
            </a:r>
          </a:p>
          <a:p>
            <a:pPr marL="857250" indent="-857250">
              <a:buFont typeface="Wingdings" charset="2"/>
              <a:buChar char="Ø"/>
              <a:defRPr/>
            </a:pPr>
            <a:endParaRPr lang="en-US" sz="5400" dirty="0"/>
          </a:p>
        </p:txBody>
      </p:sp>
      <p:pic>
        <p:nvPicPr>
          <p:cNvPr id="30723" name="Picture 6" descr="JSP Icon blue for PPT">
            <a:extLst>
              <a:ext uri="{FF2B5EF4-FFF2-40B4-BE49-F238E27FC236}">
                <a16:creationId xmlns:a16="http://schemas.microsoft.com/office/drawing/2014/main" xmlns="" id="{471BD8D1-3D22-45DB-AD79-9C8161AEC7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6199" y="11156950"/>
            <a:ext cx="11271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24" name="Straight Connector 4">
            <a:extLst>
              <a:ext uri="{FF2B5EF4-FFF2-40B4-BE49-F238E27FC236}">
                <a16:creationId xmlns:a16="http://schemas.microsoft.com/office/drawing/2014/main" xmlns="" id="{59854EB2-2AD4-453C-879D-332091D7BEE7}"/>
              </a:ext>
            </a:extLst>
          </p:cNvPr>
          <p:cNvCxnSpPr>
            <a:cxnSpLocks noChangeShapeType="1"/>
          </p:cNvCxnSpPr>
          <p:nvPr/>
        </p:nvCxnSpPr>
        <p:spPr bwMode="auto">
          <a:xfrm flipV="1">
            <a:off x="0" y="2781300"/>
            <a:ext cx="21336000" cy="76200"/>
          </a:xfrm>
          <a:prstGeom prst="line">
            <a:avLst/>
          </a:prstGeom>
          <a:noFill/>
          <a:ln w="25400">
            <a:solidFill>
              <a:srgbClr val="007A95"/>
            </a:solidFill>
            <a:round/>
            <a:headEnd/>
            <a:tailEn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2">
            <a:extLst>
              <a:ext uri="{FF2B5EF4-FFF2-40B4-BE49-F238E27FC236}">
                <a16:creationId xmlns:a16="http://schemas.microsoft.com/office/drawing/2014/main" xmlns="" id="{35C3BF94-D447-49D2-981F-B2274268A45B}"/>
              </a:ext>
            </a:extLst>
          </p:cNvPr>
          <p:cNvSpPr>
            <a:spLocks noGrp="1"/>
          </p:cNvSpPr>
          <p:nvPr>
            <p:ph type="title"/>
          </p:nvPr>
        </p:nvSpPr>
        <p:spPr/>
        <p:txBody>
          <a:bodyPr/>
          <a:lstStyle/>
          <a:p>
            <a:pPr algn="ctr" eaLnBrk="1" hangingPunct="1"/>
            <a:r>
              <a:rPr lang="en-US" altLang="en-US" b="1" dirty="0">
                <a:solidFill>
                  <a:srgbClr val="007A95"/>
                </a:solidFill>
              </a:rPr>
              <a:t>Sub-Committee’s Additional Data Request</a:t>
            </a:r>
          </a:p>
        </p:txBody>
      </p:sp>
      <p:sp>
        <p:nvSpPr>
          <p:cNvPr id="48130" name="Content Placeholder 3">
            <a:extLst>
              <a:ext uri="{FF2B5EF4-FFF2-40B4-BE49-F238E27FC236}">
                <a16:creationId xmlns:a16="http://schemas.microsoft.com/office/drawing/2014/main" xmlns="" id="{5661F2C5-A0D3-49A8-8625-07A2756015AD}"/>
              </a:ext>
            </a:extLst>
          </p:cNvPr>
          <p:cNvSpPr>
            <a:spLocks noGrp="1" noChangeArrowheads="1"/>
          </p:cNvSpPr>
          <p:nvPr>
            <p:ph idx="1"/>
          </p:nvPr>
        </p:nvSpPr>
        <p:spPr>
          <a:xfrm>
            <a:off x="1466850" y="4152900"/>
            <a:ext cx="18402300" cy="8461375"/>
          </a:xfrm>
        </p:spPr>
        <p:txBody>
          <a:bodyPr/>
          <a:lstStyle/>
          <a:p>
            <a:pPr marL="890588" indent="-857250" eaLnBrk="1" hangingPunct="1">
              <a:spcBef>
                <a:spcPts val="2350"/>
              </a:spcBef>
            </a:pPr>
            <a:r>
              <a:rPr lang="en-US" altLang="en-US" sz="6000" dirty="0"/>
              <a:t>Initial policy lever analysis and sub-committee discussion resulted in the need to adjust two policy levers (competency restoration and DOC) and extract additional data.</a:t>
            </a:r>
          </a:p>
          <a:p>
            <a:pPr marL="890588" indent="-857250" eaLnBrk="1" hangingPunct="1">
              <a:spcBef>
                <a:spcPts val="2350"/>
              </a:spcBef>
            </a:pPr>
            <a:r>
              <a:rPr lang="en-US" altLang="en-US" sz="6000" dirty="0"/>
              <a:t>Analysis underway.</a:t>
            </a:r>
          </a:p>
          <a:p>
            <a:pPr marL="890588" indent="-857250" eaLnBrk="1" hangingPunct="1">
              <a:spcBef>
                <a:spcPts val="2350"/>
              </a:spcBef>
            </a:pPr>
            <a:r>
              <a:rPr lang="en-US" altLang="en-US" sz="6000" dirty="0"/>
              <a:t>Placeholder data included in this presentation.</a:t>
            </a:r>
          </a:p>
          <a:p>
            <a:pPr marL="33338" indent="0" eaLnBrk="1" hangingPunct="1">
              <a:spcBef>
                <a:spcPts val="2350"/>
              </a:spcBef>
              <a:buNone/>
            </a:pPr>
            <a:endParaRPr lang="en-US" altLang="en-US" sz="6000" dirty="0"/>
          </a:p>
        </p:txBody>
      </p:sp>
      <p:cxnSp>
        <p:nvCxnSpPr>
          <p:cNvPr id="5" name="Straight Connector 4">
            <a:extLst>
              <a:ext uri="{FF2B5EF4-FFF2-40B4-BE49-F238E27FC236}">
                <a16:creationId xmlns:a16="http://schemas.microsoft.com/office/drawing/2014/main" xmlns="" id="{385C9000-BF07-489C-AF6C-C603550BC86D}"/>
              </a:ext>
            </a:extLst>
          </p:cNvPr>
          <p:cNvCxnSpPr/>
          <p:nvPr/>
        </p:nvCxnSpPr>
        <p:spPr>
          <a:xfrm>
            <a:off x="0" y="2781300"/>
            <a:ext cx="21336000" cy="0"/>
          </a:xfrm>
          <a:prstGeom prst="line">
            <a:avLst/>
          </a:prstGeom>
          <a:ln w="19050">
            <a:solidFill>
              <a:srgbClr val="007A95"/>
            </a:solidFill>
          </a:ln>
        </p:spPr>
        <p:style>
          <a:lnRef idx="1">
            <a:schemeClr val="accent1"/>
          </a:lnRef>
          <a:fillRef idx="0">
            <a:schemeClr val="accent1"/>
          </a:fillRef>
          <a:effectRef idx="0">
            <a:schemeClr val="accent1"/>
          </a:effectRef>
          <a:fontRef idx="minor">
            <a:schemeClr val="tx1"/>
          </a:fontRef>
        </p:style>
      </p:cxnSp>
      <p:pic>
        <p:nvPicPr>
          <p:cNvPr id="48132" name="Picture 6" descr="JSP Icon blue for PPT">
            <a:extLst>
              <a:ext uri="{FF2B5EF4-FFF2-40B4-BE49-F238E27FC236}">
                <a16:creationId xmlns:a16="http://schemas.microsoft.com/office/drawing/2014/main" xmlns="" id="{EBE371DE-D6FE-436E-AC8D-00F89FE57D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2400" y="11049000"/>
            <a:ext cx="11271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1FBE1FC-D34E-4E50-AC80-12BEB6A5A3D7}" type="slidenum">
              <a:rPr lang="en-US" smtClean="0"/>
              <a:pPr>
                <a:defRPr/>
              </a:pPr>
              <a:t>20</a:t>
            </a:fld>
            <a:endParaRPr lang="en-US" dirty="0"/>
          </a:p>
        </p:txBody>
      </p:sp>
    </p:spTree>
    <p:extLst>
      <p:ext uri="{BB962C8B-B14F-4D97-AF65-F5344CB8AC3E}">
        <p14:creationId xmlns:p14="http://schemas.microsoft.com/office/powerpoint/2010/main" val="2118310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2">
            <a:extLst>
              <a:ext uri="{FF2B5EF4-FFF2-40B4-BE49-F238E27FC236}">
                <a16:creationId xmlns:a16="http://schemas.microsoft.com/office/drawing/2014/main" xmlns="" id="{35C3BF94-D447-49D2-981F-B2274268A45B}"/>
              </a:ext>
            </a:extLst>
          </p:cNvPr>
          <p:cNvSpPr>
            <a:spLocks noGrp="1"/>
          </p:cNvSpPr>
          <p:nvPr>
            <p:ph type="title"/>
          </p:nvPr>
        </p:nvSpPr>
        <p:spPr>
          <a:xfrm>
            <a:off x="1600200" y="723900"/>
            <a:ext cx="18402300" cy="2578100"/>
          </a:xfrm>
        </p:spPr>
        <p:txBody>
          <a:bodyPr/>
          <a:lstStyle/>
          <a:p>
            <a:pPr algn="ctr" eaLnBrk="1" hangingPunct="1"/>
            <a:r>
              <a:rPr lang="en-US" altLang="en-US" b="1" dirty="0">
                <a:solidFill>
                  <a:srgbClr val="007A95"/>
                </a:solidFill>
              </a:rPr>
              <a:t>Policy Lever – Competency Restoration</a:t>
            </a:r>
          </a:p>
        </p:txBody>
      </p:sp>
      <p:sp>
        <p:nvSpPr>
          <p:cNvPr id="48130" name="Content Placeholder 3">
            <a:extLst>
              <a:ext uri="{FF2B5EF4-FFF2-40B4-BE49-F238E27FC236}">
                <a16:creationId xmlns:a16="http://schemas.microsoft.com/office/drawing/2014/main" xmlns="" id="{5661F2C5-A0D3-49A8-8625-07A2756015AD}"/>
              </a:ext>
            </a:extLst>
          </p:cNvPr>
          <p:cNvSpPr>
            <a:spLocks noGrp="1" noChangeArrowheads="1"/>
          </p:cNvSpPr>
          <p:nvPr>
            <p:ph idx="1"/>
          </p:nvPr>
        </p:nvSpPr>
        <p:spPr>
          <a:xfrm>
            <a:off x="1466850" y="4152900"/>
            <a:ext cx="18402300" cy="8461375"/>
          </a:xfrm>
        </p:spPr>
        <p:txBody>
          <a:bodyPr/>
          <a:lstStyle/>
          <a:p>
            <a:pPr marL="0" indent="0" eaLnBrk="1" hangingPunct="1">
              <a:spcBef>
                <a:spcPts val="2350"/>
              </a:spcBef>
              <a:buNone/>
            </a:pPr>
            <a:r>
              <a:rPr lang="en-US" altLang="en-US" sz="6000" dirty="0"/>
              <a:t>Following sub-committee discussion of preliminary policy impact:</a:t>
            </a:r>
          </a:p>
          <a:p>
            <a:pPr eaLnBrk="1" hangingPunct="1">
              <a:spcBef>
                <a:spcPts val="2350"/>
              </a:spcBef>
            </a:pPr>
            <a:r>
              <a:rPr lang="en-US" altLang="en-US" sz="6000" dirty="0"/>
              <a:t>Need data on the number of defendants released in 2018 who were ordered to undergo competency restoration.</a:t>
            </a:r>
            <a:endParaRPr lang="en-US" altLang="en-US" sz="5300" dirty="0"/>
          </a:p>
          <a:p>
            <a:pPr eaLnBrk="1" hangingPunct="1">
              <a:spcBef>
                <a:spcPts val="2350"/>
              </a:spcBef>
            </a:pPr>
            <a:r>
              <a:rPr lang="en-US" altLang="en-US" sz="6000" dirty="0"/>
              <a:t>Need data on the average length of stay (LOS) prior to restoration order.</a:t>
            </a:r>
          </a:p>
          <a:p>
            <a:pPr eaLnBrk="1" hangingPunct="1">
              <a:spcBef>
                <a:spcPts val="2350"/>
              </a:spcBef>
            </a:pPr>
            <a:r>
              <a:rPr lang="en-US" altLang="en-US" sz="6000" dirty="0"/>
              <a:t>Need data on the average length of stay (LOS) to transfer to state restoration program.</a:t>
            </a:r>
          </a:p>
        </p:txBody>
      </p:sp>
      <p:cxnSp>
        <p:nvCxnSpPr>
          <p:cNvPr id="5" name="Straight Connector 4">
            <a:extLst>
              <a:ext uri="{FF2B5EF4-FFF2-40B4-BE49-F238E27FC236}">
                <a16:creationId xmlns:a16="http://schemas.microsoft.com/office/drawing/2014/main" xmlns="" id="{385C9000-BF07-489C-AF6C-C603550BC86D}"/>
              </a:ext>
            </a:extLst>
          </p:cNvPr>
          <p:cNvCxnSpPr/>
          <p:nvPr/>
        </p:nvCxnSpPr>
        <p:spPr>
          <a:xfrm>
            <a:off x="0" y="2781300"/>
            <a:ext cx="21336000" cy="0"/>
          </a:xfrm>
          <a:prstGeom prst="line">
            <a:avLst/>
          </a:prstGeom>
          <a:ln w="19050">
            <a:solidFill>
              <a:srgbClr val="007A95"/>
            </a:solidFill>
          </a:ln>
        </p:spPr>
        <p:style>
          <a:lnRef idx="1">
            <a:schemeClr val="accent1"/>
          </a:lnRef>
          <a:fillRef idx="0">
            <a:schemeClr val="accent1"/>
          </a:fillRef>
          <a:effectRef idx="0">
            <a:schemeClr val="accent1"/>
          </a:effectRef>
          <a:fontRef idx="minor">
            <a:schemeClr val="tx1"/>
          </a:fontRef>
        </p:style>
      </p:cxnSp>
      <p:pic>
        <p:nvPicPr>
          <p:cNvPr id="48132" name="Picture 6" descr="JSP Icon blue for PPT">
            <a:extLst>
              <a:ext uri="{FF2B5EF4-FFF2-40B4-BE49-F238E27FC236}">
                <a16:creationId xmlns:a16="http://schemas.microsoft.com/office/drawing/2014/main" xmlns="" id="{EBE371DE-D6FE-436E-AC8D-00F89FE57D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2400" y="11049000"/>
            <a:ext cx="11271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1FBE1FC-D34E-4E50-AC80-12BEB6A5A3D7}" type="slidenum">
              <a:rPr lang="en-US" smtClean="0"/>
              <a:pPr>
                <a:defRPr/>
              </a:pPr>
              <a:t>21</a:t>
            </a:fld>
            <a:endParaRPr lang="en-US" dirty="0"/>
          </a:p>
        </p:txBody>
      </p:sp>
    </p:spTree>
    <p:extLst>
      <p:ext uri="{BB962C8B-B14F-4D97-AF65-F5344CB8AC3E}">
        <p14:creationId xmlns:p14="http://schemas.microsoft.com/office/powerpoint/2010/main" val="3557923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2">
            <a:extLst>
              <a:ext uri="{FF2B5EF4-FFF2-40B4-BE49-F238E27FC236}">
                <a16:creationId xmlns:a16="http://schemas.microsoft.com/office/drawing/2014/main" xmlns="" id="{35C3BF94-D447-49D2-981F-B2274268A45B}"/>
              </a:ext>
            </a:extLst>
          </p:cNvPr>
          <p:cNvSpPr>
            <a:spLocks noGrp="1"/>
          </p:cNvSpPr>
          <p:nvPr>
            <p:ph type="title"/>
          </p:nvPr>
        </p:nvSpPr>
        <p:spPr>
          <a:xfrm>
            <a:off x="1466850" y="474571"/>
            <a:ext cx="18402300" cy="2578100"/>
          </a:xfrm>
        </p:spPr>
        <p:txBody>
          <a:bodyPr/>
          <a:lstStyle/>
          <a:p>
            <a:pPr algn="ctr" eaLnBrk="1" hangingPunct="1"/>
            <a:r>
              <a:rPr lang="en-US" altLang="en-US" b="1" dirty="0">
                <a:solidFill>
                  <a:srgbClr val="007A95"/>
                </a:solidFill>
              </a:rPr>
              <a:t>Policy Lever – Eliminate Jail Use for Non-Clark County DOC Violations</a:t>
            </a:r>
          </a:p>
        </p:txBody>
      </p:sp>
      <p:sp>
        <p:nvSpPr>
          <p:cNvPr id="48130" name="Content Placeholder 3">
            <a:extLst>
              <a:ext uri="{FF2B5EF4-FFF2-40B4-BE49-F238E27FC236}">
                <a16:creationId xmlns:a16="http://schemas.microsoft.com/office/drawing/2014/main" xmlns="" id="{5661F2C5-A0D3-49A8-8625-07A2756015AD}"/>
              </a:ext>
            </a:extLst>
          </p:cNvPr>
          <p:cNvSpPr>
            <a:spLocks noGrp="1" noChangeArrowheads="1"/>
          </p:cNvSpPr>
          <p:nvPr>
            <p:ph idx="1"/>
          </p:nvPr>
        </p:nvSpPr>
        <p:spPr>
          <a:xfrm>
            <a:off x="1429636" y="3324041"/>
            <a:ext cx="18402300" cy="8461375"/>
          </a:xfrm>
        </p:spPr>
        <p:txBody>
          <a:bodyPr/>
          <a:lstStyle/>
          <a:p>
            <a:pPr marL="0" indent="0" eaLnBrk="1" hangingPunct="1">
              <a:spcBef>
                <a:spcPts val="2350"/>
              </a:spcBef>
              <a:buNone/>
            </a:pPr>
            <a:r>
              <a:rPr lang="en-US" altLang="en-US" sz="6000" dirty="0"/>
              <a:t>Following sub-committee discussion of preliminary policy impact:</a:t>
            </a:r>
          </a:p>
          <a:p>
            <a:pPr eaLnBrk="1" hangingPunct="1">
              <a:spcBef>
                <a:spcPts val="2350"/>
              </a:spcBef>
            </a:pPr>
            <a:r>
              <a:rPr lang="en-US" altLang="en-US" sz="6000" dirty="0"/>
              <a:t>Need jail release data of the number of non-Clark County origin DOC violations in 2018.</a:t>
            </a:r>
          </a:p>
          <a:p>
            <a:pPr eaLnBrk="1" hangingPunct="1">
              <a:spcBef>
                <a:spcPts val="2350"/>
              </a:spcBef>
            </a:pPr>
            <a:r>
              <a:rPr lang="en-US" altLang="en-US" sz="6000" dirty="0"/>
              <a:t>Need LOS for data for non-Clark County origin DOC violations in 2018.</a:t>
            </a:r>
            <a:endParaRPr lang="en-US" altLang="en-US" sz="4600" dirty="0"/>
          </a:p>
        </p:txBody>
      </p:sp>
      <p:cxnSp>
        <p:nvCxnSpPr>
          <p:cNvPr id="5" name="Straight Connector 4">
            <a:extLst>
              <a:ext uri="{FF2B5EF4-FFF2-40B4-BE49-F238E27FC236}">
                <a16:creationId xmlns:a16="http://schemas.microsoft.com/office/drawing/2014/main" xmlns="" id="{385C9000-BF07-489C-AF6C-C603550BC86D}"/>
              </a:ext>
            </a:extLst>
          </p:cNvPr>
          <p:cNvCxnSpPr/>
          <p:nvPr/>
        </p:nvCxnSpPr>
        <p:spPr>
          <a:xfrm>
            <a:off x="0" y="2781300"/>
            <a:ext cx="21336000" cy="0"/>
          </a:xfrm>
          <a:prstGeom prst="line">
            <a:avLst/>
          </a:prstGeom>
          <a:ln w="19050">
            <a:solidFill>
              <a:srgbClr val="007A95"/>
            </a:solidFill>
          </a:ln>
        </p:spPr>
        <p:style>
          <a:lnRef idx="1">
            <a:schemeClr val="accent1"/>
          </a:lnRef>
          <a:fillRef idx="0">
            <a:schemeClr val="accent1"/>
          </a:fillRef>
          <a:effectRef idx="0">
            <a:schemeClr val="accent1"/>
          </a:effectRef>
          <a:fontRef idx="minor">
            <a:schemeClr val="tx1"/>
          </a:fontRef>
        </p:style>
      </p:cxnSp>
      <p:pic>
        <p:nvPicPr>
          <p:cNvPr id="48132" name="Picture 6" descr="JSP Icon blue for PPT">
            <a:extLst>
              <a:ext uri="{FF2B5EF4-FFF2-40B4-BE49-F238E27FC236}">
                <a16:creationId xmlns:a16="http://schemas.microsoft.com/office/drawing/2014/main" xmlns="" id="{EBE371DE-D6FE-436E-AC8D-00F89FE57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2400" y="11049000"/>
            <a:ext cx="11271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1FBE1FC-D34E-4E50-AC80-12BEB6A5A3D7}" type="slidenum">
              <a:rPr lang="en-US" smtClean="0"/>
              <a:pPr>
                <a:defRPr/>
              </a:pPr>
              <a:t>22</a:t>
            </a:fld>
            <a:endParaRPr lang="en-US" dirty="0"/>
          </a:p>
        </p:txBody>
      </p:sp>
    </p:spTree>
    <p:extLst>
      <p:ext uri="{BB962C8B-B14F-4D97-AF65-F5344CB8AC3E}">
        <p14:creationId xmlns:p14="http://schemas.microsoft.com/office/powerpoint/2010/main" val="961983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2">
            <a:extLst>
              <a:ext uri="{FF2B5EF4-FFF2-40B4-BE49-F238E27FC236}">
                <a16:creationId xmlns:a16="http://schemas.microsoft.com/office/drawing/2014/main" xmlns="" id="{35C3BF94-D447-49D2-981F-B2274268A45B}"/>
              </a:ext>
            </a:extLst>
          </p:cNvPr>
          <p:cNvSpPr>
            <a:spLocks noGrp="1"/>
          </p:cNvSpPr>
          <p:nvPr>
            <p:ph type="title"/>
          </p:nvPr>
        </p:nvSpPr>
        <p:spPr/>
        <p:txBody>
          <a:bodyPr/>
          <a:lstStyle/>
          <a:p>
            <a:pPr algn="ctr" eaLnBrk="1" hangingPunct="1"/>
            <a:r>
              <a:rPr lang="en-US" altLang="en-US" b="1" dirty="0">
                <a:solidFill>
                  <a:srgbClr val="007A95"/>
                </a:solidFill>
              </a:rPr>
              <a:t>Policy Levers - Summary</a:t>
            </a:r>
          </a:p>
        </p:txBody>
      </p:sp>
      <p:sp>
        <p:nvSpPr>
          <p:cNvPr id="48130" name="Content Placeholder 3">
            <a:extLst>
              <a:ext uri="{FF2B5EF4-FFF2-40B4-BE49-F238E27FC236}">
                <a16:creationId xmlns:a16="http://schemas.microsoft.com/office/drawing/2014/main" xmlns="" id="{5661F2C5-A0D3-49A8-8625-07A2756015AD}"/>
              </a:ext>
            </a:extLst>
          </p:cNvPr>
          <p:cNvSpPr>
            <a:spLocks noGrp="1" noChangeArrowheads="1"/>
          </p:cNvSpPr>
          <p:nvPr>
            <p:ph idx="1"/>
          </p:nvPr>
        </p:nvSpPr>
        <p:spPr>
          <a:xfrm>
            <a:off x="1466850" y="4152900"/>
            <a:ext cx="18402300" cy="8461375"/>
          </a:xfrm>
        </p:spPr>
        <p:txBody>
          <a:bodyPr/>
          <a:lstStyle/>
          <a:p>
            <a:pPr marL="1143000" indent="-1143000" eaLnBrk="1" hangingPunct="1">
              <a:spcBef>
                <a:spcPts val="2350"/>
              </a:spcBef>
              <a:buAutoNum type="arabicPeriod"/>
            </a:pPr>
            <a:r>
              <a:rPr lang="en-US" altLang="en-US" sz="6000" dirty="0"/>
              <a:t>Increase the use of book and hold – estimated to increase the female population by 5 and the male population by 22.</a:t>
            </a:r>
          </a:p>
          <a:p>
            <a:pPr marL="1143000" indent="-1143000" eaLnBrk="1" hangingPunct="1">
              <a:spcBef>
                <a:spcPts val="2350"/>
              </a:spcBef>
              <a:buAutoNum type="arabicPeriod"/>
            </a:pPr>
            <a:endParaRPr lang="en-US" altLang="en-US" sz="6000" dirty="0"/>
          </a:p>
          <a:p>
            <a:pPr marL="1143000" indent="-1143000" eaLnBrk="1" hangingPunct="1">
              <a:spcBef>
                <a:spcPts val="2350"/>
              </a:spcBef>
              <a:buAutoNum type="arabicPeriod"/>
            </a:pPr>
            <a:r>
              <a:rPr lang="en-US" altLang="en-US" sz="6000" dirty="0"/>
              <a:t>Pretrial Risk</a:t>
            </a:r>
          </a:p>
          <a:p>
            <a:pPr marL="1714500" lvl="1" indent="-914400" eaLnBrk="1" hangingPunct="1">
              <a:spcBef>
                <a:spcPts val="2350"/>
              </a:spcBef>
              <a:buFont typeface="+mj-lt"/>
              <a:buAutoNum type="alphaLcPeriod"/>
            </a:pPr>
            <a:r>
              <a:rPr lang="en-US" altLang="en-US" sz="5300" dirty="0"/>
              <a:t>Assuming low risk defendants will be released in 1 day reduces the female population by 5 beds and the male population by 14 beds.</a:t>
            </a:r>
          </a:p>
          <a:p>
            <a:pPr marL="0" indent="0" eaLnBrk="1" hangingPunct="1">
              <a:spcBef>
                <a:spcPts val="2350"/>
              </a:spcBef>
              <a:buNone/>
            </a:pPr>
            <a:endParaRPr lang="en-US" altLang="en-US" sz="6000" dirty="0"/>
          </a:p>
        </p:txBody>
      </p:sp>
      <p:cxnSp>
        <p:nvCxnSpPr>
          <p:cNvPr id="5" name="Straight Connector 4">
            <a:extLst>
              <a:ext uri="{FF2B5EF4-FFF2-40B4-BE49-F238E27FC236}">
                <a16:creationId xmlns:a16="http://schemas.microsoft.com/office/drawing/2014/main" xmlns="" id="{385C9000-BF07-489C-AF6C-C603550BC86D}"/>
              </a:ext>
            </a:extLst>
          </p:cNvPr>
          <p:cNvCxnSpPr/>
          <p:nvPr/>
        </p:nvCxnSpPr>
        <p:spPr>
          <a:xfrm>
            <a:off x="0" y="2781300"/>
            <a:ext cx="21336000" cy="0"/>
          </a:xfrm>
          <a:prstGeom prst="line">
            <a:avLst/>
          </a:prstGeom>
          <a:ln w="19050">
            <a:solidFill>
              <a:srgbClr val="007A95"/>
            </a:solidFill>
          </a:ln>
        </p:spPr>
        <p:style>
          <a:lnRef idx="1">
            <a:schemeClr val="accent1"/>
          </a:lnRef>
          <a:fillRef idx="0">
            <a:schemeClr val="accent1"/>
          </a:fillRef>
          <a:effectRef idx="0">
            <a:schemeClr val="accent1"/>
          </a:effectRef>
          <a:fontRef idx="minor">
            <a:schemeClr val="tx1"/>
          </a:fontRef>
        </p:style>
      </p:cxnSp>
      <p:pic>
        <p:nvPicPr>
          <p:cNvPr id="48132" name="Picture 6" descr="JSP Icon blue for PPT">
            <a:extLst>
              <a:ext uri="{FF2B5EF4-FFF2-40B4-BE49-F238E27FC236}">
                <a16:creationId xmlns:a16="http://schemas.microsoft.com/office/drawing/2014/main" xmlns="" id="{EBE371DE-D6FE-436E-AC8D-00F89FE57D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2400" y="11049000"/>
            <a:ext cx="11271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1FBE1FC-D34E-4E50-AC80-12BEB6A5A3D7}" type="slidenum">
              <a:rPr lang="en-US" smtClean="0"/>
              <a:pPr>
                <a:defRPr/>
              </a:pPr>
              <a:t>23</a:t>
            </a:fld>
            <a:endParaRPr lang="en-US" dirty="0"/>
          </a:p>
        </p:txBody>
      </p:sp>
    </p:spTree>
    <p:extLst>
      <p:ext uri="{BB962C8B-B14F-4D97-AF65-F5344CB8AC3E}">
        <p14:creationId xmlns:p14="http://schemas.microsoft.com/office/powerpoint/2010/main" val="1538226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2">
            <a:extLst>
              <a:ext uri="{FF2B5EF4-FFF2-40B4-BE49-F238E27FC236}">
                <a16:creationId xmlns:a16="http://schemas.microsoft.com/office/drawing/2014/main" xmlns="" id="{35C3BF94-D447-49D2-981F-B2274268A45B}"/>
              </a:ext>
            </a:extLst>
          </p:cNvPr>
          <p:cNvSpPr>
            <a:spLocks noGrp="1"/>
          </p:cNvSpPr>
          <p:nvPr>
            <p:ph type="title"/>
          </p:nvPr>
        </p:nvSpPr>
        <p:spPr/>
        <p:txBody>
          <a:bodyPr/>
          <a:lstStyle/>
          <a:p>
            <a:pPr algn="ctr" eaLnBrk="1" hangingPunct="1"/>
            <a:r>
              <a:rPr lang="en-US" altLang="en-US" b="1" dirty="0">
                <a:solidFill>
                  <a:srgbClr val="007A95"/>
                </a:solidFill>
              </a:rPr>
              <a:t>Policy Levers – Summary Cont.</a:t>
            </a:r>
          </a:p>
        </p:txBody>
      </p:sp>
      <p:sp>
        <p:nvSpPr>
          <p:cNvPr id="48130" name="Content Placeholder 3">
            <a:extLst>
              <a:ext uri="{FF2B5EF4-FFF2-40B4-BE49-F238E27FC236}">
                <a16:creationId xmlns:a16="http://schemas.microsoft.com/office/drawing/2014/main" xmlns="" id="{5661F2C5-A0D3-49A8-8625-07A2756015AD}"/>
              </a:ext>
            </a:extLst>
          </p:cNvPr>
          <p:cNvSpPr>
            <a:spLocks noGrp="1" noChangeArrowheads="1"/>
          </p:cNvSpPr>
          <p:nvPr>
            <p:ph idx="1"/>
          </p:nvPr>
        </p:nvSpPr>
        <p:spPr>
          <a:xfrm>
            <a:off x="1466850" y="2940327"/>
            <a:ext cx="18402300" cy="8461375"/>
          </a:xfrm>
        </p:spPr>
        <p:txBody>
          <a:bodyPr/>
          <a:lstStyle/>
          <a:p>
            <a:pPr marL="1143000" indent="-1143000" eaLnBrk="1" hangingPunct="1">
              <a:spcBef>
                <a:spcPts val="2350"/>
              </a:spcBef>
              <a:buFont typeface="+mj-lt"/>
              <a:buAutoNum type="arabicPeriod" startAt="3"/>
            </a:pPr>
            <a:r>
              <a:rPr lang="en-US" altLang="en-US" sz="6000" dirty="0"/>
              <a:t>Reduce the time for competency restoration.</a:t>
            </a:r>
          </a:p>
          <a:p>
            <a:pPr marL="1714500" lvl="1" indent="-914400" eaLnBrk="1" hangingPunct="1">
              <a:spcBef>
                <a:spcPts val="2350"/>
              </a:spcBef>
              <a:buFont typeface="+mj-lt"/>
              <a:buAutoNum type="alphaLcPeriod"/>
            </a:pPr>
            <a:r>
              <a:rPr lang="en-US" altLang="en-US" sz="5300" dirty="0"/>
              <a:t>Need additional data to analyze. Place holder of -25 in this presentation.</a:t>
            </a:r>
          </a:p>
          <a:p>
            <a:pPr marL="1143000" indent="-1143000" eaLnBrk="1" hangingPunct="1">
              <a:spcBef>
                <a:spcPts val="2350"/>
              </a:spcBef>
              <a:buFont typeface="+mj-lt"/>
              <a:buAutoNum type="arabicPeriod" startAt="3"/>
            </a:pPr>
            <a:r>
              <a:rPr lang="en-US" altLang="en-US" sz="6000" dirty="0"/>
              <a:t>Eliminate jail use for non-Clark County Department of Corrections violators.</a:t>
            </a:r>
          </a:p>
          <a:p>
            <a:pPr marL="1714500" lvl="1" indent="-914400" eaLnBrk="1" hangingPunct="1">
              <a:spcBef>
                <a:spcPts val="2350"/>
              </a:spcBef>
              <a:buAutoNum type="alphaLcPeriod"/>
            </a:pPr>
            <a:r>
              <a:rPr lang="en-US" altLang="en-US" sz="5300" dirty="0"/>
              <a:t>Need additional data to analyze. Placeholder of -11 in this presentation.</a:t>
            </a:r>
          </a:p>
          <a:p>
            <a:pPr marL="1714500" lvl="1" indent="-914400" eaLnBrk="1" hangingPunct="1">
              <a:spcBef>
                <a:spcPts val="2350"/>
              </a:spcBef>
              <a:buAutoNum type="alphaLcPeriod"/>
            </a:pPr>
            <a:endParaRPr lang="en-US" altLang="en-US" sz="5300" dirty="0"/>
          </a:p>
          <a:p>
            <a:pPr marL="800100" lvl="1" indent="0" eaLnBrk="1" hangingPunct="1">
              <a:spcBef>
                <a:spcPts val="2350"/>
              </a:spcBef>
              <a:buNone/>
            </a:pPr>
            <a:r>
              <a:rPr lang="en-US" altLang="en-US" sz="5300" dirty="0"/>
              <a:t>Expect data by May 14, 2019 CFAC meeting.</a:t>
            </a:r>
          </a:p>
          <a:p>
            <a:pPr marL="1714500" lvl="1" indent="-914400" eaLnBrk="1" hangingPunct="1">
              <a:spcBef>
                <a:spcPts val="2350"/>
              </a:spcBef>
              <a:buAutoNum type="alphaLcPeriod"/>
            </a:pPr>
            <a:endParaRPr lang="en-US" altLang="en-US" sz="5300" dirty="0"/>
          </a:p>
          <a:p>
            <a:pPr marL="1143000" indent="-1143000" eaLnBrk="1" hangingPunct="1">
              <a:spcBef>
                <a:spcPts val="2350"/>
              </a:spcBef>
              <a:buAutoNum type="arabicPeriod" startAt="3"/>
            </a:pPr>
            <a:endParaRPr lang="en-US" altLang="en-US" sz="6000" dirty="0"/>
          </a:p>
          <a:p>
            <a:pPr marL="1143000" indent="-1143000" eaLnBrk="1" hangingPunct="1">
              <a:spcBef>
                <a:spcPts val="2350"/>
              </a:spcBef>
              <a:buAutoNum type="arabicPeriod" startAt="3"/>
            </a:pPr>
            <a:endParaRPr lang="en-US" altLang="en-US" sz="6000" dirty="0"/>
          </a:p>
          <a:p>
            <a:pPr marL="0" indent="0" eaLnBrk="1" hangingPunct="1">
              <a:spcBef>
                <a:spcPts val="2350"/>
              </a:spcBef>
              <a:buNone/>
            </a:pPr>
            <a:r>
              <a:rPr lang="en-US" altLang="en-US" sz="6000" dirty="0"/>
              <a:t>	</a:t>
            </a:r>
          </a:p>
        </p:txBody>
      </p:sp>
      <p:cxnSp>
        <p:nvCxnSpPr>
          <p:cNvPr id="5" name="Straight Connector 4">
            <a:extLst>
              <a:ext uri="{FF2B5EF4-FFF2-40B4-BE49-F238E27FC236}">
                <a16:creationId xmlns:a16="http://schemas.microsoft.com/office/drawing/2014/main" xmlns="" id="{385C9000-BF07-489C-AF6C-C603550BC86D}"/>
              </a:ext>
            </a:extLst>
          </p:cNvPr>
          <p:cNvCxnSpPr/>
          <p:nvPr/>
        </p:nvCxnSpPr>
        <p:spPr>
          <a:xfrm>
            <a:off x="0" y="2781300"/>
            <a:ext cx="21336000" cy="0"/>
          </a:xfrm>
          <a:prstGeom prst="line">
            <a:avLst/>
          </a:prstGeom>
          <a:ln w="19050">
            <a:solidFill>
              <a:srgbClr val="007A95"/>
            </a:solidFill>
          </a:ln>
        </p:spPr>
        <p:style>
          <a:lnRef idx="1">
            <a:schemeClr val="accent1"/>
          </a:lnRef>
          <a:fillRef idx="0">
            <a:schemeClr val="accent1"/>
          </a:fillRef>
          <a:effectRef idx="0">
            <a:schemeClr val="accent1"/>
          </a:effectRef>
          <a:fontRef idx="minor">
            <a:schemeClr val="tx1"/>
          </a:fontRef>
        </p:style>
      </p:cxnSp>
      <p:pic>
        <p:nvPicPr>
          <p:cNvPr id="48132" name="Picture 6" descr="JSP Icon blue for PPT">
            <a:extLst>
              <a:ext uri="{FF2B5EF4-FFF2-40B4-BE49-F238E27FC236}">
                <a16:creationId xmlns:a16="http://schemas.microsoft.com/office/drawing/2014/main" xmlns="" id="{EBE371DE-D6FE-436E-AC8D-00F89FE57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2400" y="11049000"/>
            <a:ext cx="11271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1FBE1FC-D34E-4E50-AC80-12BEB6A5A3D7}" type="slidenum">
              <a:rPr lang="en-US" smtClean="0"/>
              <a:pPr>
                <a:defRPr/>
              </a:pPr>
              <a:t>24</a:t>
            </a:fld>
            <a:endParaRPr lang="en-US" dirty="0"/>
          </a:p>
        </p:txBody>
      </p:sp>
    </p:spTree>
    <p:extLst>
      <p:ext uri="{BB962C8B-B14F-4D97-AF65-F5344CB8AC3E}">
        <p14:creationId xmlns:p14="http://schemas.microsoft.com/office/powerpoint/2010/main" val="719444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A95"/>
                </a:solidFill>
              </a:rPr>
              <a:t>Projections Range with Policy Levers </a:t>
            </a:r>
            <a:br>
              <a:rPr lang="en-US" b="1" dirty="0">
                <a:solidFill>
                  <a:srgbClr val="007A95"/>
                </a:solidFill>
              </a:rPr>
            </a:br>
            <a:r>
              <a:rPr lang="en-US" b="1" dirty="0">
                <a:solidFill>
                  <a:srgbClr val="007A95"/>
                </a:solidFill>
              </a:rPr>
              <a:t>Including Clark County Estimates </a:t>
            </a:r>
            <a:br>
              <a:rPr lang="en-US" b="1" dirty="0">
                <a:solidFill>
                  <a:srgbClr val="007A95"/>
                </a:solidFill>
              </a:rPr>
            </a:br>
            <a:r>
              <a:rPr lang="en-US" sz="3200" b="1" dirty="0">
                <a:solidFill>
                  <a:srgbClr val="007A95"/>
                </a:solidFill>
              </a:rPr>
              <a:t>preliminary as of  April 11, 2019</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994938019"/>
              </p:ext>
            </p:extLst>
          </p:nvPr>
        </p:nvGraphicFramePr>
        <p:xfrm>
          <a:off x="762000" y="3549650"/>
          <a:ext cx="8915400" cy="7602903"/>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tblGrid>
              <a:tr h="691173">
                <a:tc>
                  <a:txBody>
                    <a:bodyPr/>
                    <a:lstStyle/>
                    <a:p>
                      <a:r>
                        <a:rPr lang="en-US" dirty="0"/>
                        <a:t>Primary Need</a:t>
                      </a:r>
                    </a:p>
                  </a:txBody>
                  <a:tcPr/>
                </a:tc>
                <a:tc gridSpan="2">
                  <a:txBody>
                    <a:bodyPr/>
                    <a:lstStyle/>
                    <a:p>
                      <a:pPr algn="ctr"/>
                      <a:r>
                        <a:rPr lang="en-US" dirty="0"/>
                        <a:t>LOW END</a:t>
                      </a:r>
                    </a:p>
                  </a:txBody>
                  <a:tcPr/>
                </a:tc>
                <a:tc hMerge="1">
                  <a:txBody>
                    <a:bodyPr/>
                    <a:lstStyle/>
                    <a:p>
                      <a:endParaRPr lang="en-US" dirty="0"/>
                    </a:p>
                  </a:txBody>
                  <a:tcPr/>
                </a:tc>
                <a:extLst>
                  <a:ext uri="{0D108BD9-81ED-4DB2-BD59-A6C34878D82A}">
                    <a16:rowId xmlns:a16="http://schemas.microsoft.com/office/drawing/2014/main" xmlns="" val="10000"/>
                  </a:ext>
                </a:extLst>
              </a:tr>
              <a:tr h="691173">
                <a:tc>
                  <a:txBody>
                    <a:bodyPr/>
                    <a:lstStyle/>
                    <a:p>
                      <a:r>
                        <a:rPr lang="en-US" dirty="0"/>
                        <a:t>Straight-line (JSP)</a:t>
                      </a:r>
                    </a:p>
                  </a:txBody>
                  <a:tcPr/>
                </a:tc>
                <a:tc>
                  <a:txBody>
                    <a:bodyPr/>
                    <a:lstStyle/>
                    <a:p>
                      <a:pPr algn="ctr"/>
                      <a:endParaRPr lang="en-US" dirty="0"/>
                    </a:p>
                  </a:txBody>
                  <a:tcPr/>
                </a:tc>
                <a:tc>
                  <a:txBody>
                    <a:bodyPr/>
                    <a:lstStyle/>
                    <a:p>
                      <a:pPr algn="r"/>
                      <a:r>
                        <a:rPr lang="en-US" dirty="0"/>
                        <a:t>690</a:t>
                      </a:r>
                    </a:p>
                  </a:txBody>
                  <a:tcPr/>
                </a:tc>
                <a:extLst>
                  <a:ext uri="{0D108BD9-81ED-4DB2-BD59-A6C34878D82A}">
                    <a16:rowId xmlns:a16="http://schemas.microsoft.com/office/drawing/2014/main" xmlns="" val="10001"/>
                  </a:ext>
                </a:extLst>
              </a:tr>
              <a:tr h="691173">
                <a:tc>
                  <a:txBody>
                    <a:bodyPr/>
                    <a:lstStyle/>
                    <a:p>
                      <a:r>
                        <a:rPr lang="en-US" dirty="0"/>
                        <a:t>Peaking and Class. (County)</a:t>
                      </a:r>
                    </a:p>
                  </a:txBody>
                  <a:tcPr/>
                </a:tc>
                <a:tc>
                  <a:txBody>
                    <a:bodyPr/>
                    <a:lstStyle/>
                    <a:p>
                      <a:pPr algn="r"/>
                      <a:r>
                        <a:rPr lang="en-US" dirty="0"/>
                        <a:t>15% (104)</a:t>
                      </a:r>
                    </a:p>
                  </a:txBody>
                  <a:tcPr/>
                </a:tc>
                <a:tc>
                  <a:txBody>
                    <a:bodyPr/>
                    <a:lstStyle/>
                    <a:p>
                      <a:pPr algn="r"/>
                      <a:r>
                        <a:rPr lang="en-US" dirty="0"/>
                        <a:t>794</a:t>
                      </a:r>
                    </a:p>
                  </a:txBody>
                  <a:tcPr/>
                </a:tc>
                <a:extLst>
                  <a:ext uri="{0D108BD9-81ED-4DB2-BD59-A6C34878D82A}">
                    <a16:rowId xmlns:a16="http://schemas.microsoft.com/office/drawing/2014/main" xmlns="" val="10002"/>
                  </a:ext>
                </a:extLst>
              </a:tr>
              <a:tr h="691173">
                <a:tc>
                  <a:txBody>
                    <a:bodyPr/>
                    <a:lstStyle/>
                    <a:p>
                      <a:r>
                        <a:rPr lang="en-US" dirty="0"/>
                        <a:t>Maintenance beds (County)</a:t>
                      </a:r>
                    </a:p>
                  </a:txBody>
                  <a:tcPr/>
                </a:tc>
                <a:tc>
                  <a:txBody>
                    <a:bodyPr/>
                    <a:lstStyle/>
                    <a:p>
                      <a:pPr algn="r"/>
                      <a:r>
                        <a:rPr lang="en-US" dirty="0"/>
                        <a:t>+30</a:t>
                      </a:r>
                    </a:p>
                  </a:txBody>
                  <a:tcPr/>
                </a:tc>
                <a:tc>
                  <a:txBody>
                    <a:bodyPr/>
                    <a:lstStyle/>
                    <a:p>
                      <a:pPr algn="r"/>
                      <a:r>
                        <a:rPr lang="en-US" dirty="0"/>
                        <a:t>824</a:t>
                      </a:r>
                    </a:p>
                  </a:txBody>
                  <a:tcPr/>
                </a:tc>
                <a:extLst>
                  <a:ext uri="{0D108BD9-81ED-4DB2-BD59-A6C34878D82A}">
                    <a16:rowId xmlns:a16="http://schemas.microsoft.com/office/drawing/2014/main" xmlns="" val="10003"/>
                  </a:ext>
                </a:extLst>
              </a:tr>
              <a:tr h="691173">
                <a:tc>
                  <a:txBody>
                    <a:bodyPr/>
                    <a:lstStyle/>
                    <a:p>
                      <a:r>
                        <a:rPr lang="en-US" dirty="0">
                          <a:solidFill>
                            <a:schemeClr val="bg1"/>
                          </a:solidFill>
                        </a:rPr>
                        <a:t>Policy Levers</a:t>
                      </a:r>
                    </a:p>
                  </a:txBody>
                  <a:tcPr>
                    <a:solidFill>
                      <a:schemeClr val="accent1"/>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extLst>
                  <a:ext uri="{0D108BD9-81ED-4DB2-BD59-A6C34878D82A}">
                    <a16:rowId xmlns:a16="http://schemas.microsoft.com/office/drawing/2014/main" xmlns="" val="10005"/>
                  </a:ext>
                </a:extLst>
              </a:tr>
              <a:tr h="691173">
                <a:tc>
                  <a:txBody>
                    <a:bodyPr/>
                    <a:lstStyle/>
                    <a:p>
                      <a:r>
                        <a:rPr lang="en-US" dirty="0"/>
                        <a:t>Book</a:t>
                      </a:r>
                      <a:r>
                        <a:rPr lang="en-US" baseline="0" dirty="0"/>
                        <a:t> and Hold</a:t>
                      </a:r>
                      <a:r>
                        <a:rPr lang="en-US" dirty="0"/>
                        <a:t> (JSP)</a:t>
                      </a:r>
                    </a:p>
                  </a:txBody>
                  <a:tcPr/>
                </a:tc>
                <a:tc>
                  <a:txBody>
                    <a:bodyPr/>
                    <a:lstStyle/>
                    <a:p>
                      <a:pPr algn="r"/>
                      <a:r>
                        <a:rPr lang="en-US" dirty="0"/>
                        <a:t>+27</a:t>
                      </a:r>
                    </a:p>
                  </a:txBody>
                  <a:tcPr/>
                </a:tc>
                <a:tc>
                  <a:txBody>
                    <a:bodyPr/>
                    <a:lstStyle/>
                    <a:p>
                      <a:pPr algn="r"/>
                      <a:r>
                        <a:rPr lang="en-US" dirty="0"/>
                        <a:t>851</a:t>
                      </a:r>
                    </a:p>
                  </a:txBody>
                  <a:tcPr/>
                </a:tc>
                <a:extLst>
                  <a:ext uri="{0D108BD9-81ED-4DB2-BD59-A6C34878D82A}">
                    <a16:rowId xmlns:a16="http://schemas.microsoft.com/office/drawing/2014/main" xmlns="" val="10006"/>
                  </a:ext>
                </a:extLst>
              </a:tr>
              <a:tr h="691173">
                <a:tc>
                  <a:txBody>
                    <a:bodyPr/>
                    <a:lstStyle/>
                    <a:p>
                      <a:r>
                        <a:rPr lang="en-US" dirty="0"/>
                        <a:t>Competency (County)</a:t>
                      </a:r>
                    </a:p>
                  </a:txBody>
                  <a:tcPr/>
                </a:tc>
                <a:tc>
                  <a:txBody>
                    <a:bodyPr/>
                    <a:lstStyle/>
                    <a:p>
                      <a:pPr algn="r"/>
                      <a:r>
                        <a:rPr lang="en-US" dirty="0"/>
                        <a:t>-25</a:t>
                      </a:r>
                    </a:p>
                  </a:txBody>
                  <a:tcPr/>
                </a:tc>
                <a:tc>
                  <a:txBody>
                    <a:bodyPr/>
                    <a:lstStyle/>
                    <a:p>
                      <a:pPr algn="r"/>
                      <a:r>
                        <a:rPr lang="en-US" dirty="0"/>
                        <a:t>826</a:t>
                      </a:r>
                    </a:p>
                  </a:txBody>
                  <a:tcPr/>
                </a:tc>
                <a:extLst>
                  <a:ext uri="{0D108BD9-81ED-4DB2-BD59-A6C34878D82A}">
                    <a16:rowId xmlns:a16="http://schemas.microsoft.com/office/drawing/2014/main" xmlns="" val="10007"/>
                  </a:ext>
                </a:extLst>
              </a:tr>
              <a:tr h="691173">
                <a:tc>
                  <a:txBody>
                    <a:bodyPr/>
                    <a:lstStyle/>
                    <a:p>
                      <a:r>
                        <a:rPr lang="en-US" dirty="0"/>
                        <a:t>Pretrial Low Risk (JSP)</a:t>
                      </a:r>
                    </a:p>
                  </a:txBody>
                  <a:tcPr/>
                </a:tc>
                <a:tc>
                  <a:txBody>
                    <a:bodyPr/>
                    <a:lstStyle/>
                    <a:p>
                      <a:pPr algn="r"/>
                      <a:r>
                        <a:rPr lang="en-US" dirty="0"/>
                        <a:t>-19</a:t>
                      </a:r>
                    </a:p>
                  </a:txBody>
                  <a:tcPr/>
                </a:tc>
                <a:tc>
                  <a:txBody>
                    <a:bodyPr/>
                    <a:lstStyle/>
                    <a:p>
                      <a:pPr algn="r"/>
                      <a:r>
                        <a:rPr lang="en-US" dirty="0"/>
                        <a:t>807</a:t>
                      </a:r>
                    </a:p>
                  </a:txBody>
                  <a:tcPr/>
                </a:tc>
                <a:extLst>
                  <a:ext uri="{0D108BD9-81ED-4DB2-BD59-A6C34878D82A}">
                    <a16:rowId xmlns:a16="http://schemas.microsoft.com/office/drawing/2014/main" xmlns="" val="10008"/>
                  </a:ext>
                </a:extLst>
              </a:tr>
              <a:tr h="691173">
                <a:tc>
                  <a:txBody>
                    <a:bodyPr/>
                    <a:lstStyle/>
                    <a:p>
                      <a:pPr marL="0" marR="0" indent="0" algn="l" defTabSz="1600200" rtl="0" eaLnBrk="1" fontAlgn="auto" latinLnBrk="0" hangingPunct="1">
                        <a:lnSpc>
                          <a:spcPct val="100000"/>
                        </a:lnSpc>
                        <a:spcBef>
                          <a:spcPts val="0"/>
                        </a:spcBef>
                        <a:spcAft>
                          <a:spcPts val="0"/>
                        </a:spcAft>
                        <a:buClrTx/>
                        <a:buSzTx/>
                        <a:buFontTx/>
                        <a:buNone/>
                        <a:tabLst/>
                        <a:defRPr/>
                      </a:pPr>
                      <a:r>
                        <a:rPr lang="en-US" dirty="0"/>
                        <a:t>DOC (County)</a:t>
                      </a:r>
                    </a:p>
                  </a:txBody>
                  <a:tcPr/>
                </a:tc>
                <a:tc>
                  <a:txBody>
                    <a:bodyPr/>
                    <a:lstStyle/>
                    <a:p>
                      <a:pPr algn="r"/>
                      <a:r>
                        <a:rPr lang="en-US" dirty="0"/>
                        <a:t>-11</a:t>
                      </a:r>
                    </a:p>
                  </a:txBody>
                  <a:tcPr/>
                </a:tc>
                <a:tc>
                  <a:txBody>
                    <a:bodyPr/>
                    <a:lstStyle/>
                    <a:p>
                      <a:pPr algn="r"/>
                      <a:r>
                        <a:rPr lang="en-US" dirty="0"/>
                        <a:t>796</a:t>
                      </a:r>
                    </a:p>
                  </a:txBody>
                  <a:tcPr/>
                </a:tc>
                <a:extLst>
                  <a:ext uri="{0D108BD9-81ED-4DB2-BD59-A6C34878D82A}">
                    <a16:rowId xmlns:a16="http://schemas.microsoft.com/office/drawing/2014/main" xmlns="" val="10009"/>
                  </a:ext>
                </a:extLst>
              </a:tr>
              <a:tr h="691173">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10"/>
                  </a:ext>
                </a:extLst>
              </a:tr>
              <a:tr h="691173">
                <a:tc>
                  <a:txBody>
                    <a:bodyPr/>
                    <a:lstStyle/>
                    <a:p>
                      <a:r>
                        <a:rPr lang="en-US" dirty="0"/>
                        <a:t>Total</a:t>
                      </a:r>
                    </a:p>
                  </a:txBody>
                  <a:tcPr/>
                </a:tc>
                <a:tc>
                  <a:txBody>
                    <a:bodyPr/>
                    <a:lstStyle/>
                    <a:p>
                      <a:endParaRPr lang="en-US" dirty="0"/>
                    </a:p>
                  </a:txBody>
                  <a:tcPr/>
                </a:tc>
                <a:tc>
                  <a:txBody>
                    <a:bodyPr/>
                    <a:lstStyle/>
                    <a:p>
                      <a:pPr algn="r"/>
                      <a:r>
                        <a:rPr lang="en-US" b="1" dirty="0"/>
                        <a:t>796</a:t>
                      </a:r>
                    </a:p>
                  </a:txBody>
                  <a:tcPr/>
                </a:tc>
                <a:extLst>
                  <a:ext uri="{0D108BD9-81ED-4DB2-BD59-A6C34878D82A}">
                    <a16:rowId xmlns:a16="http://schemas.microsoft.com/office/drawing/2014/main" xmlns="" val="10011"/>
                  </a:ext>
                </a:extLst>
              </a:tr>
            </a:tbl>
          </a:graphicData>
        </a:graphic>
      </p:graphicFrame>
      <p:graphicFrame>
        <p:nvGraphicFramePr>
          <p:cNvPr id="12" name="Content Placeholder 9"/>
          <p:cNvGraphicFramePr>
            <a:graphicFrameLocks/>
          </p:cNvGraphicFramePr>
          <p:nvPr>
            <p:extLst>
              <p:ext uri="{D42A27DB-BD31-4B8C-83A1-F6EECF244321}">
                <p14:modId xmlns:p14="http://schemas.microsoft.com/office/powerpoint/2010/main" val="3011866952"/>
              </p:ext>
            </p:extLst>
          </p:nvPr>
        </p:nvGraphicFramePr>
        <p:xfrm>
          <a:off x="11277600" y="3549650"/>
          <a:ext cx="8915400" cy="7602903"/>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xmlns="" val="20000"/>
                    </a:ext>
                  </a:extLst>
                </a:gridCol>
                <a:gridCol w="1905000">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tblGrid>
              <a:tr h="691173">
                <a:tc>
                  <a:txBody>
                    <a:bodyPr/>
                    <a:lstStyle/>
                    <a:p>
                      <a:r>
                        <a:rPr lang="en-US" dirty="0"/>
                        <a:t>Primary Need</a:t>
                      </a:r>
                    </a:p>
                  </a:txBody>
                  <a:tcPr/>
                </a:tc>
                <a:tc gridSpan="2">
                  <a:txBody>
                    <a:bodyPr/>
                    <a:lstStyle/>
                    <a:p>
                      <a:pPr algn="ctr"/>
                      <a:r>
                        <a:rPr lang="en-US" dirty="0"/>
                        <a:t>HIGH END</a:t>
                      </a:r>
                    </a:p>
                  </a:txBody>
                  <a:tcPr/>
                </a:tc>
                <a:tc hMerge="1">
                  <a:txBody>
                    <a:bodyPr/>
                    <a:lstStyle/>
                    <a:p>
                      <a:endParaRPr lang="en-US" dirty="0"/>
                    </a:p>
                  </a:txBody>
                  <a:tcPr/>
                </a:tc>
                <a:extLst>
                  <a:ext uri="{0D108BD9-81ED-4DB2-BD59-A6C34878D82A}">
                    <a16:rowId xmlns:a16="http://schemas.microsoft.com/office/drawing/2014/main" xmlns="" val="10000"/>
                  </a:ext>
                </a:extLst>
              </a:tr>
              <a:tr h="691173">
                <a:tc>
                  <a:txBody>
                    <a:bodyPr/>
                    <a:lstStyle/>
                    <a:p>
                      <a:r>
                        <a:rPr lang="en-US" dirty="0"/>
                        <a:t>Straight-line (JSP)</a:t>
                      </a:r>
                    </a:p>
                  </a:txBody>
                  <a:tcPr/>
                </a:tc>
                <a:tc>
                  <a:txBody>
                    <a:bodyPr/>
                    <a:lstStyle/>
                    <a:p>
                      <a:pPr algn="ctr"/>
                      <a:endParaRPr lang="en-US" dirty="0"/>
                    </a:p>
                  </a:txBody>
                  <a:tcPr/>
                </a:tc>
                <a:tc>
                  <a:txBody>
                    <a:bodyPr/>
                    <a:lstStyle/>
                    <a:p>
                      <a:pPr algn="r"/>
                      <a:r>
                        <a:rPr lang="en-US" dirty="0"/>
                        <a:t>690</a:t>
                      </a:r>
                    </a:p>
                  </a:txBody>
                  <a:tcPr/>
                </a:tc>
                <a:extLst>
                  <a:ext uri="{0D108BD9-81ED-4DB2-BD59-A6C34878D82A}">
                    <a16:rowId xmlns:a16="http://schemas.microsoft.com/office/drawing/2014/main" xmlns="" val="10001"/>
                  </a:ext>
                </a:extLst>
              </a:tr>
              <a:tr h="691173">
                <a:tc>
                  <a:txBody>
                    <a:bodyPr/>
                    <a:lstStyle/>
                    <a:p>
                      <a:r>
                        <a:rPr lang="en-US" dirty="0"/>
                        <a:t>Peaking and Class. (County)</a:t>
                      </a:r>
                    </a:p>
                  </a:txBody>
                  <a:tcPr/>
                </a:tc>
                <a:tc>
                  <a:txBody>
                    <a:bodyPr/>
                    <a:lstStyle/>
                    <a:p>
                      <a:pPr algn="r"/>
                      <a:r>
                        <a:rPr lang="en-US" dirty="0"/>
                        <a:t>20% (138)</a:t>
                      </a:r>
                    </a:p>
                  </a:txBody>
                  <a:tcPr/>
                </a:tc>
                <a:tc>
                  <a:txBody>
                    <a:bodyPr/>
                    <a:lstStyle/>
                    <a:p>
                      <a:pPr algn="r"/>
                      <a:r>
                        <a:rPr lang="en-US" dirty="0"/>
                        <a:t>828</a:t>
                      </a:r>
                    </a:p>
                  </a:txBody>
                  <a:tcPr/>
                </a:tc>
                <a:extLst>
                  <a:ext uri="{0D108BD9-81ED-4DB2-BD59-A6C34878D82A}">
                    <a16:rowId xmlns:a16="http://schemas.microsoft.com/office/drawing/2014/main" xmlns="" val="10002"/>
                  </a:ext>
                </a:extLst>
              </a:tr>
              <a:tr h="691173">
                <a:tc>
                  <a:txBody>
                    <a:bodyPr/>
                    <a:lstStyle/>
                    <a:p>
                      <a:r>
                        <a:rPr lang="en-US" dirty="0"/>
                        <a:t>Maintenance beds (County)</a:t>
                      </a:r>
                    </a:p>
                  </a:txBody>
                  <a:tcPr/>
                </a:tc>
                <a:tc>
                  <a:txBody>
                    <a:bodyPr/>
                    <a:lstStyle/>
                    <a:p>
                      <a:pPr algn="r"/>
                      <a:r>
                        <a:rPr lang="en-US" dirty="0"/>
                        <a:t>+50</a:t>
                      </a:r>
                    </a:p>
                  </a:txBody>
                  <a:tcPr/>
                </a:tc>
                <a:tc>
                  <a:txBody>
                    <a:bodyPr/>
                    <a:lstStyle/>
                    <a:p>
                      <a:pPr algn="r"/>
                      <a:r>
                        <a:rPr lang="en-US" dirty="0"/>
                        <a:t>878</a:t>
                      </a:r>
                    </a:p>
                  </a:txBody>
                  <a:tcPr/>
                </a:tc>
                <a:extLst>
                  <a:ext uri="{0D108BD9-81ED-4DB2-BD59-A6C34878D82A}">
                    <a16:rowId xmlns:a16="http://schemas.microsoft.com/office/drawing/2014/main" xmlns="" val="10003"/>
                  </a:ext>
                </a:extLst>
              </a:tr>
              <a:tr h="691173">
                <a:tc>
                  <a:txBody>
                    <a:bodyPr/>
                    <a:lstStyle/>
                    <a:p>
                      <a:r>
                        <a:rPr lang="en-US" dirty="0">
                          <a:solidFill>
                            <a:schemeClr val="bg1"/>
                          </a:solidFill>
                        </a:rPr>
                        <a:t>Policy Levers</a:t>
                      </a:r>
                    </a:p>
                  </a:txBody>
                  <a:tcPr>
                    <a:solidFill>
                      <a:schemeClr val="accent1"/>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extLst>
                  <a:ext uri="{0D108BD9-81ED-4DB2-BD59-A6C34878D82A}">
                    <a16:rowId xmlns:a16="http://schemas.microsoft.com/office/drawing/2014/main" xmlns="" val="10005"/>
                  </a:ext>
                </a:extLst>
              </a:tr>
              <a:tr h="691173">
                <a:tc>
                  <a:txBody>
                    <a:bodyPr/>
                    <a:lstStyle/>
                    <a:p>
                      <a:r>
                        <a:rPr lang="en-US" dirty="0"/>
                        <a:t>Book</a:t>
                      </a:r>
                      <a:r>
                        <a:rPr lang="en-US" baseline="0" dirty="0"/>
                        <a:t> and Hold</a:t>
                      </a:r>
                      <a:r>
                        <a:rPr lang="en-US" dirty="0"/>
                        <a:t> (JSP)</a:t>
                      </a:r>
                    </a:p>
                  </a:txBody>
                  <a:tcPr/>
                </a:tc>
                <a:tc>
                  <a:txBody>
                    <a:bodyPr/>
                    <a:lstStyle/>
                    <a:p>
                      <a:pPr algn="r"/>
                      <a:r>
                        <a:rPr lang="en-US" dirty="0"/>
                        <a:t>+27</a:t>
                      </a:r>
                    </a:p>
                  </a:txBody>
                  <a:tcPr/>
                </a:tc>
                <a:tc>
                  <a:txBody>
                    <a:bodyPr/>
                    <a:lstStyle/>
                    <a:p>
                      <a:pPr algn="r"/>
                      <a:r>
                        <a:rPr lang="en-US" dirty="0"/>
                        <a:t>905</a:t>
                      </a:r>
                    </a:p>
                  </a:txBody>
                  <a:tcPr/>
                </a:tc>
                <a:extLst>
                  <a:ext uri="{0D108BD9-81ED-4DB2-BD59-A6C34878D82A}">
                    <a16:rowId xmlns:a16="http://schemas.microsoft.com/office/drawing/2014/main" xmlns="" val="10006"/>
                  </a:ext>
                </a:extLst>
              </a:tr>
              <a:tr h="691173">
                <a:tc>
                  <a:txBody>
                    <a:bodyPr/>
                    <a:lstStyle/>
                    <a:p>
                      <a:r>
                        <a:rPr lang="en-US" dirty="0"/>
                        <a:t>Competency (County)</a:t>
                      </a:r>
                    </a:p>
                  </a:txBody>
                  <a:tcPr/>
                </a:tc>
                <a:tc>
                  <a:txBody>
                    <a:bodyPr/>
                    <a:lstStyle/>
                    <a:p>
                      <a:pPr algn="r"/>
                      <a:r>
                        <a:rPr lang="en-US" dirty="0"/>
                        <a:t>-25</a:t>
                      </a:r>
                    </a:p>
                  </a:txBody>
                  <a:tcPr/>
                </a:tc>
                <a:tc>
                  <a:txBody>
                    <a:bodyPr/>
                    <a:lstStyle/>
                    <a:p>
                      <a:pPr algn="r"/>
                      <a:r>
                        <a:rPr lang="en-US" dirty="0"/>
                        <a:t>880</a:t>
                      </a:r>
                    </a:p>
                  </a:txBody>
                  <a:tcPr/>
                </a:tc>
                <a:extLst>
                  <a:ext uri="{0D108BD9-81ED-4DB2-BD59-A6C34878D82A}">
                    <a16:rowId xmlns:a16="http://schemas.microsoft.com/office/drawing/2014/main" xmlns="" val="10007"/>
                  </a:ext>
                </a:extLst>
              </a:tr>
              <a:tr h="691173">
                <a:tc>
                  <a:txBody>
                    <a:bodyPr/>
                    <a:lstStyle/>
                    <a:p>
                      <a:r>
                        <a:rPr lang="en-US" dirty="0"/>
                        <a:t>Pretrial Low Risk (JSP)</a:t>
                      </a:r>
                    </a:p>
                  </a:txBody>
                  <a:tcPr/>
                </a:tc>
                <a:tc>
                  <a:txBody>
                    <a:bodyPr/>
                    <a:lstStyle/>
                    <a:p>
                      <a:pPr algn="r"/>
                      <a:r>
                        <a:rPr lang="en-US" dirty="0"/>
                        <a:t>-19</a:t>
                      </a:r>
                    </a:p>
                  </a:txBody>
                  <a:tcPr/>
                </a:tc>
                <a:tc>
                  <a:txBody>
                    <a:bodyPr/>
                    <a:lstStyle/>
                    <a:p>
                      <a:pPr algn="r"/>
                      <a:r>
                        <a:rPr lang="en-US" dirty="0"/>
                        <a:t>861</a:t>
                      </a:r>
                    </a:p>
                  </a:txBody>
                  <a:tcPr/>
                </a:tc>
                <a:extLst>
                  <a:ext uri="{0D108BD9-81ED-4DB2-BD59-A6C34878D82A}">
                    <a16:rowId xmlns:a16="http://schemas.microsoft.com/office/drawing/2014/main" xmlns="" val="10008"/>
                  </a:ext>
                </a:extLst>
              </a:tr>
              <a:tr h="691173">
                <a:tc>
                  <a:txBody>
                    <a:bodyPr/>
                    <a:lstStyle/>
                    <a:p>
                      <a:pPr marL="0" marR="0" indent="0" algn="l" defTabSz="1600200" rtl="0" eaLnBrk="1" fontAlgn="auto" latinLnBrk="0" hangingPunct="1">
                        <a:lnSpc>
                          <a:spcPct val="100000"/>
                        </a:lnSpc>
                        <a:spcBef>
                          <a:spcPts val="0"/>
                        </a:spcBef>
                        <a:spcAft>
                          <a:spcPts val="0"/>
                        </a:spcAft>
                        <a:buClrTx/>
                        <a:buSzTx/>
                        <a:buFontTx/>
                        <a:buNone/>
                        <a:tabLst/>
                        <a:defRPr/>
                      </a:pPr>
                      <a:r>
                        <a:rPr lang="en-US" dirty="0"/>
                        <a:t>DOC (County)</a:t>
                      </a:r>
                    </a:p>
                  </a:txBody>
                  <a:tcPr/>
                </a:tc>
                <a:tc>
                  <a:txBody>
                    <a:bodyPr/>
                    <a:lstStyle/>
                    <a:p>
                      <a:pPr algn="r"/>
                      <a:r>
                        <a:rPr lang="en-US" dirty="0"/>
                        <a:t>-11</a:t>
                      </a:r>
                    </a:p>
                  </a:txBody>
                  <a:tcPr/>
                </a:tc>
                <a:tc>
                  <a:txBody>
                    <a:bodyPr/>
                    <a:lstStyle/>
                    <a:p>
                      <a:pPr algn="r"/>
                      <a:r>
                        <a:rPr lang="en-US" dirty="0"/>
                        <a:t>850</a:t>
                      </a:r>
                    </a:p>
                  </a:txBody>
                  <a:tcPr/>
                </a:tc>
                <a:extLst>
                  <a:ext uri="{0D108BD9-81ED-4DB2-BD59-A6C34878D82A}">
                    <a16:rowId xmlns:a16="http://schemas.microsoft.com/office/drawing/2014/main" xmlns="" val="10009"/>
                  </a:ext>
                </a:extLst>
              </a:tr>
              <a:tr h="691173">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10"/>
                  </a:ext>
                </a:extLst>
              </a:tr>
              <a:tr h="691173">
                <a:tc>
                  <a:txBody>
                    <a:bodyPr/>
                    <a:lstStyle/>
                    <a:p>
                      <a:r>
                        <a:rPr lang="en-US" dirty="0"/>
                        <a:t>Total</a:t>
                      </a:r>
                    </a:p>
                  </a:txBody>
                  <a:tcPr/>
                </a:tc>
                <a:tc>
                  <a:txBody>
                    <a:bodyPr/>
                    <a:lstStyle/>
                    <a:p>
                      <a:endParaRPr lang="en-US" dirty="0"/>
                    </a:p>
                  </a:txBody>
                  <a:tcPr/>
                </a:tc>
                <a:tc>
                  <a:txBody>
                    <a:bodyPr/>
                    <a:lstStyle/>
                    <a:p>
                      <a:pPr algn="r"/>
                      <a:r>
                        <a:rPr lang="en-US" b="1" dirty="0"/>
                        <a:t>850</a:t>
                      </a:r>
                    </a:p>
                  </a:txBody>
                  <a:tcPr/>
                </a:tc>
                <a:extLst>
                  <a:ext uri="{0D108BD9-81ED-4DB2-BD59-A6C34878D82A}">
                    <a16:rowId xmlns:a16="http://schemas.microsoft.com/office/drawing/2014/main" xmlns="" val="10011"/>
                  </a:ext>
                </a:extLst>
              </a:tr>
            </a:tbl>
          </a:graphicData>
        </a:graphic>
      </p:graphicFrame>
      <p:sp>
        <p:nvSpPr>
          <p:cNvPr id="3" name="Slide Number Placeholder 2"/>
          <p:cNvSpPr>
            <a:spLocks noGrp="1"/>
          </p:cNvSpPr>
          <p:nvPr>
            <p:ph type="sldNum" sz="quarter" idx="12"/>
          </p:nvPr>
        </p:nvSpPr>
        <p:spPr/>
        <p:txBody>
          <a:bodyPr/>
          <a:lstStyle/>
          <a:p>
            <a:pPr>
              <a:defRPr/>
            </a:pPr>
            <a:fld id="{01FBE1FC-D34E-4E50-AC80-12BEB6A5A3D7}" type="slidenum">
              <a:rPr lang="en-US" smtClean="0"/>
              <a:pPr>
                <a:defRPr/>
              </a:pPr>
              <a:t>25</a:t>
            </a:fld>
            <a:endParaRPr lang="en-US" dirty="0"/>
          </a:p>
        </p:txBody>
      </p:sp>
    </p:spTree>
    <p:extLst>
      <p:ext uri="{BB962C8B-B14F-4D97-AF65-F5344CB8AC3E}">
        <p14:creationId xmlns:p14="http://schemas.microsoft.com/office/powerpoint/2010/main" val="1105210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2">
            <a:extLst>
              <a:ext uri="{FF2B5EF4-FFF2-40B4-BE49-F238E27FC236}">
                <a16:creationId xmlns:a16="http://schemas.microsoft.com/office/drawing/2014/main" xmlns="" id="{35C3BF94-D447-49D2-981F-B2274268A45B}"/>
              </a:ext>
            </a:extLst>
          </p:cNvPr>
          <p:cNvSpPr>
            <a:spLocks noGrp="1"/>
          </p:cNvSpPr>
          <p:nvPr>
            <p:ph type="title"/>
          </p:nvPr>
        </p:nvSpPr>
        <p:spPr/>
        <p:txBody>
          <a:bodyPr/>
          <a:lstStyle/>
          <a:p>
            <a:pPr algn="ctr" eaLnBrk="1" hangingPunct="1"/>
            <a:r>
              <a:rPr lang="en-US" altLang="en-US" b="1" dirty="0">
                <a:solidFill>
                  <a:srgbClr val="007A95"/>
                </a:solidFill>
              </a:rPr>
              <a:t>Subcommittee Recommendation to CFAC</a:t>
            </a:r>
          </a:p>
        </p:txBody>
      </p:sp>
      <p:sp>
        <p:nvSpPr>
          <p:cNvPr id="48130" name="Content Placeholder 3">
            <a:extLst>
              <a:ext uri="{FF2B5EF4-FFF2-40B4-BE49-F238E27FC236}">
                <a16:creationId xmlns:a16="http://schemas.microsoft.com/office/drawing/2014/main" xmlns="" id="{5661F2C5-A0D3-49A8-8625-07A2756015AD}"/>
              </a:ext>
            </a:extLst>
          </p:cNvPr>
          <p:cNvSpPr>
            <a:spLocks noGrp="1" noChangeArrowheads="1"/>
          </p:cNvSpPr>
          <p:nvPr>
            <p:ph idx="1"/>
          </p:nvPr>
        </p:nvSpPr>
        <p:spPr>
          <a:xfrm>
            <a:off x="1363662" y="4261326"/>
            <a:ext cx="18402300" cy="8461375"/>
          </a:xfrm>
        </p:spPr>
        <p:txBody>
          <a:bodyPr/>
          <a:lstStyle/>
          <a:p>
            <a:r>
              <a:rPr lang="en-US" sz="6000" dirty="0"/>
              <a:t>Proceed with scenario evaluation using a bed need range of 796 to 850 for the year 2050.</a:t>
            </a:r>
          </a:p>
          <a:p>
            <a:r>
              <a:rPr lang="en-US" sz="6000" dirty="0"/>
              <a:t>Refine the bed need range when analysis of DOC and competency restoration data becomes available in May.</a:t>
            </a:r>
          </a:p>
          <a:p>
            <a:r>
              <a:rPr lang="en-US" sz="6000" dirty="0" smtClean="0"/>
              <a:t>Suggest </a:t>
            </a:r>
            <a:r>
              <a:rPr lang="en-US" sz="6000" dirty="0"/>
              <a:t>a reduction of 22 beds in 2050 in the final CFAC report with the caveat achievement of this bed reduction requires investment </a:t>
            </a:r>
            <a:r>
              <a:rPr lang="en-US" sz="6000"/>
              <a:t>in </a:t>
            </a:r>
            <a:r>
              <a:rPr lang="en-US" sz="6000" smtClean="0"/>
              <a:t>pre-trial supervision </a:t>
            </a:r>
            <a:r>
              <a:rPr lang="en-US" sz="6000" dirty="0"/>
              <a:t>staff.</a:t>
            </a:r>
          </a:p>
          <a:p>
            <a:pPr marL="1714500" lvl="1" indent="-914400" eaLnBrk="1" hangingPunct="1">
              <a:spcBef>
                <a:spcPts val="2350"/>
              </a:spcBef>
              <a:buAutoNum type="alphaLcPeriod"/>
            </a:pPr>
            <a:endParaRPr lang="en-US" altLang="en-US" sz="5300" dirty="0"/>
          </a:p>
          <a:p>
            <a:pPr marL="1143000" indent="-1143000" eaLnBrk="1" hangingPunct="1">
              <a:spcBef>
                <a:spcPts val="2350"/>
              </a:spcBef>
              <a:buAutoNum type="arabicPeriod" startAt="3"/>
            </a:pPr>
            <a:endParaRPr lang="en-US" altLang="en-US" sz="6000" dirty="0"/>
          </a:p>
          <a:p>
            <a:pPr marL="1143000" indent="-1143000" eaLnBrk="1" hangingPunct="1">
              <a:spcBef>
                <a:spcPts val="2350"/>
              </a:spcBef>
              <a:buAutoNum type="arabicPeriod" startAt="3"/>
            </a:pPr>
            <a:endParaRPr lang="en-US" altLang="en-US" sz="6000" dirty="0"/>
          </a:p>
          <a:p>
            <a:pPr marL="0" indent="0" eaLnBrk="1" hangingPunct="1">
              <a:spcBef>
                <a:spcPts val="2350"/>
              </a:spcBef>
              <a:buNone/>
            </a:pPr>
            <a:r>
              <a:rPr lang="en-US" altLang="en-US" sz="6000" dirty="0"/>
              <a:t>	</a:t>
            </a:r>
          </a:p>
        </p:txBody>
      </p:sp>
      <p:cxnSp>
        <p:nvCxnSpPr>
          <p:cNvPr id="5" name="Straight Connector 4">
            <a:extLst>
              <a:ext uri="{FF2B5EF4-FFF2-40B4-BE49-F238E27FC236}">
                <a16:creationId xmlns:a16="http://schemas.microsoft.com/office/drawing/2014/main" xmlns="" id="{385C9000-BF07-489C-AF6C-C603550BC86D}"/>
              </a:ext>
            </a:extLst>
          </p:cNvPr>
          <p:cNvCxnSpPr/>
          <p:nvPr/>
        </p:nvCxnSpPr>
        <p:spPr>
          <a:xfrm>
            <a:off x="0" y="2781300"/>
            <a:ext cx="21336000" cy="0"/>
          </a:xfrm>
          <a:prstGeom prst="line">
            <a:avLst/>
          </a:prstGeom>
          <a:ln w="19050">
            <a:solidFill>
              <a:srgbClr val="007A95"/>
            </a:solidFill>
          </a:ln>
        </p:spPr>
        <p:style>
          <a:lnRef idx="1">
            <a:schemeClr val="accent1"/>
          </a:lnRef>
          <a:fillRef idx="0">
            <a:schemeClr val="accent1"/>
          </a:fillRef>
          <a:effectRef idx="0">
            <a:schemeClr val="accent1"/>
          </a:effectRef>
          <a:fontRef idx="minor">
            <a:schemeClr val="tx1"/>
          </a:fontRef>
        </p:style>
      </p:cxnSp>
      <p:pic>
        <p:nvPicPr>
          <p:cNvPr id="48132" name="Picture 6" descr="JSP Icon blue for PPT">
            <a:extLst>
              <a:ext uri="{FF2B5EF4-FFF2-40B4-BE49-F238E27FC236}">
                <a16:creationId xmlns:a16="http://schemas.microsoft.com/office/drawing/2014/main" xmlns="" id="{EBE371DE-D6FE-436E-AC8D-00F89FE57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2400" y="11049000"/>
            <a:ext cx="11271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1FBE1FC-D34E-4E50-AC80-12BEB6A5A3D7}" type="slidenum">
              <a:rPr lang="en-US" smtClean="0"/>
              <a:pPr>
                <a:defRPr/>
              </a:pPr>
              <a:t>26</a:t>
            </a:fld>
            <a:endParaRPr lang="en-US" dirty="0"/>
          </a:p>
        </p:txBody>
      </p:sp>
    </p:spTree>
    <p:extLst>
      <p:ext uri="{BB962C8B-B14F-4D97-AF65-F5344CB8AC3E}">
        <p14:creationId xmlns:p14="http://schemas.microsoft.com/office/powerpoint/2010/main" val="3763708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xmlns="" id="{3749414E-481D-4A66-8877-4417A0E9BE93}"/>
              </a:ext>
            </a:extLst>
          </p:cNvPr>
          <p:cNvSpPr>
            <a:spLocks noGrp="1" noChangeArrowheads="1"/>
          </p:cNvSpPr>
          <p:nvPr>
            <p:ph type="title"/>
          </p:nvPr>
        </p:nvSpPr>
        <p:spPr/>
        <p:txBody>
          <a:bodyPr/>
          <a:lstStyle/>
          <a:p>
            <a:r>
              <a:rPr lang="en-US" altLang="en-US" sz="9600" dirty="0">
                <a:solidFill>
                  <a:srgbClr val="007A95"/>
                </a:solidFill>
              </a:rPr>
              <a:t>Jail Projections Methodology</a:t>
            </a:r>
          </a:p>
        </p:txBody>
      </p:sp>
      <p:sp>
        <p:nvSpPr>
          <p:cNvPr id="3" name="Content Placeholder 2">
            <a:extLst>
              <a:ext uri="{FF2B5EF4-FFF2-40B4-BE49-F238E27FC236}">
                <a16:creationId xmlns:a16="http://schemas.microsoft.com/office/drawing/2014/main" xmlns="" id="{287159A2-E73A-4AA6-A83A-E5995A717D55}"/>
              </a:ext>
            </a:extLst>
          </p:cNvPr>
          <p:cNvSpPr>
            <a:spLocks noGrp="1"/>
          </p:cNvSpPr>
          <p:nvPr>
            <p:ph idx="1"/>
          </p:nvPr>
        </p:nvSpPr>
        <p:spPr>
          <a:xfrm>
            <a:off x="1206500" y="4381500"/>
            <a:ext cx="18135600" cy="7810500"/>
          </a:xfrm>
        </p:spPr>
        <p:txBody>
          <a:bodyPr/>
          <a:lstStyle/>
          <a:p>
            <a:pPr marL="457200" indent="-457200">
              <a:spcBef>
                <a:spcPts val="2700"/>
              </a:spcBef>
              <a:buSzPct val="100000"/>
              <a:defRPr/>
            </a:pPr>
            <a:r>
              <a:rPr lang="en-US" dirty="0"/>
              <a:t>Jail population is determined by two factors: the </a:t>
            </a:r>
            <a:r>
              <a:rPr lang="en-US" u="sng" dirty="0"/>
              <a:t>number of bookings</a:t>
            </a:r>
            <a:r>
              <a:rPr lang="en-US" dirty="0"/>
              <a:t> and the </a:t>
            </a:r>
            <a:r>
              <a:rPr lang="en-US" u="sng" dirty="0"/>
              <a:t>average length of stay</a:t>
            </a:r>
          </a:p>
          <a:p>
            <a:pPr marL="91440" indent="-457200">
              <a:spcBef>
                <a:spcPts val="2700"/>
              </a:spcBef>
              <a:buSzPct val="100000"/>
              <a:defRPr/>
            </a:pPr>
            <a:r>
              <a:rPr lang="en-US" dirty="0"/>
              <a:t>Projection model relies on three growth factors</a:t>
            </a:r>
          </a:p>
          <a:p>
            <a:pPr marL="1424940" lvl="4" indent="-457200">
              <a:spcBef>
                <a:spcPts val="2700"/>
              </a:spcBef>
              <a:buSzPct val="100000"/>
              <a:defRPr/>
            </a:pPr>
            <a:r>
              <a:rPr lang="en-US" dirty="0"/>
              <a:t>The annualized growth rate in length of stay</a:t>
            </a:r>
          </a:p>
          <a:p>
            <a:pPr marL="1424940" lvl="4" indent="-457200">
              <a:spcBef>
                <a:spcPts val="2700"/>
              </a:spcBef>
              <a:buSzPct val="100000"/>
              <a:defRPr/>
            </a:pPr>
            <a:r>
              <a:rPr lang="en-US" dirty="0"/>
              <a:t>The annualized growth rate in the booking rate (bookings divided by county at-risk population)</a:t>
            </a:r>
          </a:p>
          <a:p>
            <a:pPr marL="1424940" lvl="4" indent="-457200">
              <a:spcBef>
                <a:spcPts val="2700"/>
              </a:spcBef>
              <a:buSzPct val="100000"/>
              <a:defRPr/>
            </a:pPr>
            <a:r>
              <a:rPr lang="en-US" dirty="0"/>
              <a:t>Future growth in the county’s at-risk population</a:t>
            </a:r>
          </a:p>
          <a:p>
            <a:pPr>
              <a:defRPr/>
            </a:pPr>
            <a:endParaRPr lang="en-US" dirty="0"/>
          </a:p>
        </p:txBody>
      </p:sp>
      <p:cxnSp>
        <p:nvCxnSpPr>
          <p:cNvPr id="31747" name="Straight Connector 4">
            <a:extLst>
              <a:ext uri="{FF2B5EF4-FFF2-40B4-BE49-F238E27FC236}">
                <a16:creationId xmlns:a16="http://schemas.microsoft.com/office/drawing/2014/main" xmlns="" id="{C5A84905-1C0E-4D21-BA10-CE12BCFF190F}"/>
              </a:ext>
            </a:extLst>
          </p:cNvPr>
          <p:cNvCxnSpPr>
            <a:cxnSpLocks noChangeShapeType="1"/>
          </p:cNvCxnSpPr>
          <p:nvPr/>
        </p:nvCxnSpPr>
        <p:spPr bwMode="auto">
          <a:xfrm>
            <a:off x="0" y="2857500"/>
            <a:ext cx="21336000" cy="0"/>
          </a:xfrm>
          <a:prstGeom prst="line">
            <a:avLst/>
          </a:prstGeom>
          <a:noFill/>
          <a:ln w="25400">
            <a:solidFill>
              <a:srgbClr val="007A95"/>
            </a:solidFill>
            <a:round/>
            <a:headEnd/>
            <a:tailEnd/>
          </a:ln>
          <a:extLst>
            <a:ext uri="{909E8E84-426E-40DD-AFC4-6F175D3DCCD1}">
              <a14:hiddenFill xmlns:a14="http://schemas.microsoft.com/office/drawing/2010/main">
                <a:noFill/>
              </a14:hiddenFill>
            </a:ext>
          </a:extLst>
        </p:spPr>
      </p:cxnSp>
      <p:pic>
        <p:nvPicPr>
          <p:cNvPr id="31748" name="Picture 6" descr="JSP Icon blue for PPT">
            <a:extLst>
              <a:ext uri="{FF2B5EF4-FFF2-40B4-BE49-F238E27FC236}">
                <a16:creationId xmlns:a16="http://schemas.microsoft.com/office/drawing/2014/main" xmlns="" id="{201C296C-DFDB-4D9A-9EAE-868AE5CEB3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2400" y="11049000"/>
            <a:ext cx="11271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xmlns="" id="{E8B4DF4E-8D18-4E08-AE56-5655FD916DAB}"/>
              </a:ext>
            </a:extLst>
          </p:cNvPr>
          <p:cNvSpPr>
            <a:spLocks/>
          </p:cNvSpPr>
          <p:nvPr/>
        </p:nvSpPr>
        <p:spPr bwMode="auto">
          <a:xfrm>
            <a:off x="1447800" y="1028700"/>
            <a:ext cx="19126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sz="5600">
                <a:solidFill>
                  <a:srgbClr val="000000"/>
                </a:solidFill>
                <a:latin typeface="FC-GillSans-Rgl" charset="0"/>
                <a:ea typeface="ヒラギノ角ゴ ProN W3" pitchFamily="2" charset="-128"/>
                <a:sym typeface="FC-GillSans-Rgl" charset="0"/>
              </a:defRPr>
            </a:lvl1pPr>
            <a:lvl2pPr marL="742950" indent="-285750">
              <a:defRPr sz="5600">
                <a:solidFill>
                  <a:srgbClr val="000000"/>
                </a:solidFill>
                <a:latin typeface="FC-GillSans-Rgl" charset="0"/>
                <a:ea typeface="ヒラギノ角ゴ ProN W3" pitchFamily="2" charset="-128"/>
                <a:sym typeface="FC-GillSans-Rgl" charset="0"/>
              </a:defRPr>
            </a:lvl2pPr>
            <a:lvl3pPr marL="1143000" indent="-228600">
              <a:defRPr sz="5600">
                <a:solidFill>
                  <a:srgbClr val="000000"/>
                </a:solidFill>
                <a:latin typeface="FC-GillSans-Rgl" charset="0"/>
                <a:ea typeface="ヒラギノ角ゴ ProN W3" pitchFamily="2" charset="-128"/>
                <a:sym typeface="FC-GillSans-Rgl" charset="0"/>
              </a:defRPr>
            </a:lvl3pPr>
            <a:lvl4pPr marL="1600200" indent="-228600">
              <a:defRPr sz="5600">
                <a:solidFill>
                  <a:srgbClr val="000000"/>
                </a:solidFill>
                <a:latin typeface="FC-GillSans-Rgl" charset="0"/>
                <a:ea typeface="ヒラギノ角ゴ ProN W3" pitchFamily="2" charset="-128"/>
                <a:sym typeface="FC-GillSans-Rgl" charset="0"/>
              </a:defRPr>
            </a:lvl4pPr>
            <a:lvl5pPr marL="2057400" indent="-228600">
              <a:defRPr sz="5600">
                <a:solidFill>
                  <a:srgbClr val="000000"/>
                </a:solidFill>
                <a:latin typeface="FC-GillSans-Rgl" charset="0"/>
                <a:ea typeface="ヒラギノ角ゴ ProN W3" pitchFamily="2" charset="-128"/>
                <a:sym typeface="FC-GillSans-Rgl" charset="0"/>
              </a:defRPr>
            </a:lvl5pPr>
            <a:lvl6pPr marL="2514600" indent="-228600" eaLnBrk="0" fontAlgn="base" hangingPunct="0">
              <a:spcBef>
                <a:spcPct val="0"/>
              </a:spcBef>
              <a:spcAft>
                <a:spcPct val="0"/>
              </a:spcAft>
              <a:defRPr sz="5600">
                <a:solidFill>
                  <a:srgbClr val="000000"/>
                </a:solidFill>
                <a:latin typeface="FC-GillSans-Rgl" charset="0"/>
                <a:ea typeface="ヒラギノ角ゴ ProN W3" pitchFamily="2" charset="-128"/>
                <a:sym typeface="FC-GillSans-Rgl" charset="0"/>
              </a:defRPr>
            </a:lvl6pPr>
            <a:lvl7pPr marL="2971800" indent="-228600" eaLnBrk="0" fontAlgn="base" hangingPunct="0">
              <a:spcBef>
                <a:spcPct val="0"/>
              </a:spcBef>
              <a:spcAft>
                <a:spcPct val="0"/>
              </a:spcAft>
              <a:defRPr sz="5600">
                <a:solidFill>
                  <a:srgbClr val="000000"/>
                </a:solidFill>
                <a:latin typeface="FC-GillSans-Rgl" charset="0"/>
                <a:ea typeface="ヒラギノ角ゴ ProN W3" pitchFamily="2" charset="-128"/>
                <a:sym typeface="FC-GillSans-Rgl" charset="0"/>
              </a:defRPr>
            </a:lvl7pPr>
            <a:lvl8pPr marL="3429000" indent="-228600" eaLnBrk="0" fontAlgn="base" hangingPunct="0">
              <a:spcBef>
                <a:spcPct val="0"/>
              </a:spcBef>
              <a:spcAft>
                <a:spcPct val="0"/>
              </a:spcAft>
              <a:defRPr sz="5600">
                <a:solidFill>
                  <a:srgbClr val="000000"/>
                </a:solidFill>
                <a:latin typeface="FC-GillSans-Rgl" charset="0"/>
                <a:ea typeface="ヒラギノ角ゴ ProN W3" pitchFamily="2" charset="-128"/>
                <a:sym typeface="FC-GillSans-Rgl" charset="0"/>
              </a:defRPr>
            </a:lvl8pPr>
            <a:lvl9pPr marL="3886200" indent="-228600" eaLnBrk="0" fontAlgn="base" hangingPunct="0">
              <a:spcBef>
                <a:spcPct val="0"/>
              </a:spcBef>
              <a:spcAft>
                <a:spcPct val="0"/>
              </a:spcAft>
              <a:defRPr sz="5600">
                <a:solidFill>
                  <a:srgbClr val="000000"/>
                </a:solidFill>
                <a:latin typeface="FC-GillSans-Rgl" charset="0"/>
                <a:ea typeface="ヒラギノ角ゴ ProN W3" pitchFamily="2" charset="-128"/>
                <a:sym typeface="FC-GillSans-Rgl" charset="0"/>
              </a:defRPr>
            </a:lvl9pPr>
          </a:lstStyle>
          <a:p>
            <a:pPr algn="ctr" eaLnBrk="1" hangingPunct="1"/>
            <a:r>
              <a:rPr lang="en-US" altLang="en-US" sz="8000" dirty="0">
                <a:solidFill>
                  <a:srgbClr val="007A95"/>
                </a:solidFill>
              </a:rPr>
              <a:t>Historical Summary Jail Data</a:t>
            </a:r>
            <a:endParaRPr lang="en-US" altLang="en-US" sz="8000" b="1" dirty="0">
              <a:solidFill>
                <a:srgbClr val="007A95"/>
              </a:solidFill>
              <a:latin typeface="DIN-Bold" pitchFamily="80" charset="0"/>
              <a:ea typeface="MS PGothic" panose="020B0600070205080204" pitchFamily="34" charset="-128"/>
              <a:sym typeface="DIN-Bold" pitchFamily="80" charset="0"/>
            </a:endParaRPr>
          </a:p>
        </p:txBody>
      </p:sp>
      <p:sp>
        <p:nvSpPr>
          <p:cNvPr id="35842" name="Rectangle 3">
            <a:extLst>
              <a:ext uri="{FF2B5EF4-FFF2-40B4-BE49-F238E27FC236}">
                <a16:creationId xmlns:a16="http://schemas.microsoft.com/office/drawing/2014/main" xmlns="" id="{7D98FFFF-D577-42D7-B621-66AF33DE7B48}"/>
              </a:ext>
            </a:extLst>
          </p:cNvPr>
          <p:cNvSpPr>
            <a:spLocks/>
          </p:cNvSpPr>
          <p:nvPr/>
        </p:nvSpPr>
        <p:spPr bwMode="auto">
          <a:xfrm>
            <a:off x="762000" y="3467100"/>
            <a:ext cx="19354800" cy="903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defRPr sz="5600">
                <a:solidFill>
                  <a:srgbClr val="000000"/>
                </a:solidFill>
                <a:latin typeface="FC-GillSans-Rgl" charset="0"/>
                <a:ea typeface="ヒラギノ角ゴ ProN W3" pitchFamily="2" charset="-128"/>
                <a:sym typeface="FC-GillSans-Rgl" charset="0"/>
              </a:defRPr>
            </a:lvl1pPr>
            <a:lvl2pPr marL="742950" indent="-285750">
              <a:defRPr sz="5600">
                <a:solidFill>
                  <a:srgbClr val="000000"/>
                </a:solidFill>
                <a:latin typeface="FC-GillSans-Rgl" charset="0"/>
                <a:ea typeface="ヒラギノ角ゴ ProN W3" pitchFamily="2" charset="-128"/>
                <a:sym typeface="FC-GillSans-Rgl" charset="0"/>
              </a:defRPr>
            </a:lvl2pPr>
            <a:lvl3pPr marL="1143000" indent="-228600">
              <a:defRPr sz="5600">
                <a:solidFill>
                  <a:srgbClr val="000000"/>
                </a:solidFill>
                <a:latin typeface="FC-GillSans-Rgl" charset="0"/>
                <a:ea typeface="ヒラギノ角ゴ ProN W3" pitchFamily="2" charset="-128"/>
                <a:sym typeface="FC-GillSans-Rgl" charset="0"/>
              </a:defRPr>
            </a:lvl3pPr>
            <a:lvl4pPr marL="1600200" indent="-228600">
              <a:defRPr sz="5600">
                <a:solidFill>
                  <a:srgbClr val="000000"/>
                </a:solidFill>
                <a:latin typeface="FC-GillSans-Rgl" charset="0"/>
                <a:ea typeface="ヒラギノ角ゴ ProN W3" pitchFamily="2" charset="-128"/>
                <a:sym typeface="FC-GillSans-Rgl" charset="0"/>
              </a:defRPr>
            </a:lvl4pPr>
            <a:lvl5pPr marL="2057400" indent="-228600">
              <a:defRPr sz="5600">
                <a:solidFill>
                  <a:srgbClr val="000000"/>
                </a:solidFill>
                <a:latin typeface="FC-GillSans-Rgl" charset="0"/>
                <a:ea typeface="ヒラギノ角ゴ ProN W3" pitchFamily="2" charset="-128"/>
                <a:sym typeface="FC-GillSans-Rgl" charset="0"/>
              </a:defRPr>
            </a:lvl5pPr>
            <a:lvl6pPr marL="2514600" indent="-228600" eaLnBrk="0" fontAlgn="base" hangingPunct="0">
              <a:spcBef>
                <a:spcPct val="0"/>
              </a:spcBef>
              <a:spcAft>
                <a:spcPct val="0"/>
              </a:spcAft>
              <a:defRPr sz="5600">
                <a:solidFill>
                  <a:srgbClr val="000000"/>
                </a:solidFill>
                <a:latin typeface="FC-GillSans-Rgl" charset="0"/>
                <a:ea typeface="ヒラギノ角ゴ ProN W3" pitchFamily="2" charset="-128"/>
                <a:sym typeface="FC-GillSans-Rgl" charset="0"/>
              </a:defRPr>
            </a:lvl6pPr>
            <a:lvl7pPr marL="2971800" indent="-228600" eaLnBrk="0" fontAlgn="base" hangingPunct="0">
              <a:spcBef>
                <a:spcPct val="0"/>
              </a:spcBef>
              <a:spcAft>
                <a:spcPct val="0"/>
              </a:spcAft>
              <a:defRPr sz="5600">
                <a:solidFill>
                  <a:srgbClr val="000000"/>
                </a:solidFill>
                <a:latin typeface="FC-GillSans-Rgl" charset="0"/>
                <a:ea typeface="ヒラギノ角ゴ ProN W3" pitchFamily="2" charset="-128"/>
                <a:sym typeface="FC-GillSans-Rgl" charset="0"/>
              </a:defRPr>
            </a:lvl7pPr>
            <a:lvl8pPr marL="3429000" indent="-228600" eaLnBrk="0" fontAlgn="base" hangingPunct="0">
              <a:spcBef>
                <a:spcPct val="0"/>
              </a:spcBef>
              <a:spcAft>
                <a:spcPct val="0"/>
              </a:spcAft>
              <a:defRPr sz="5600">
                <a:solidFill>
                  <a:srgbClr val="000000"/>
                </a:solidFill>
                <a:latin typeface="FC-GillSans-Rgl" charset="0"/>
                <a:ea typeface="ヒラギノ角ゴ ProN W3" pitchFamily="2" charset="-128"/>
                <a:sym typeface="FC-GillSans-Rgl" charset="0"/>
              </a:defRPr>
            </a:lvl8pPr>
            <a:lvl9pPr marL="3886200" indent="-228600" eaLnBrk="0" fontAlgn="base" hangingPunct="0">
              <a:spcBef>
                <a:spcPct val="0"/>
              </a:spcBef>
              <a:spcAft>
                <a:spcPct val="0"/>
              </a:spcAft>
              <a:defRPr sz="5600">
                <a:solidFill>
                  <a:srgbClr val="000000"/>
                </a:solidFill>
                <a:latin typeface="FC-GillSans-Rgl" charset="0"/>
                <a:ea typeface="ヒラギノ角ゴ ProN W3" pitchFamily="2" charset="-128"/>
                <a:sym typeface="FC-GillSans-Rgl" charset="0"/>
              </a:defRPr>
            </a:lvl9pPr>
          </a:lstStyle>
          <a:p>
            <a:endParaRPr lang="en-US" altLang="en-US" sz="6600"/>
          </a:p>
        </p:txBody>
      </p:sp>
      <p:pic>
        <p:nvPicPr>
          <p:cNvPr id="35843" name="Picture 6" descr="JSP Icon blue for PPT">
            <a:extLst>
              <a:ext uri="{FF2B5EF4-FFF2-40B4-BE49-F238E27FC236}">
                <a16:creationId xmlns:a16="http://schemas.microsoft.com/office/drawing/2014/main" xmlns="" id="{82BCFBAE-C347-48CB-9E1B-B68FDAF58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2400" y="11049000"/>
            <a:ext cx="11271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5844" name="Straight Connector 4">
            <a:extLst>
              <a:ext uri="{FF2B5EF4-FFF2-40B4-BE49-F238E27FC236}">
                <a16:creationId xmlns:a16="http://schemas.microsoft.com/office/drawing/2014/main" xmlns="" id="{AB80DED4-C2C7-40EA-96DC-B73DD44F46B3}"/>
              </a:ext>
            </a:extLst>
          </p:cNvPr>
          <p:cNvCxnSpPr>
            <a:cxnSpLocks noChangeShapeType="1"/>
          </p:cNvCxnSpPr>
          <p:nvPr/>
        </p:nvCxnSpPr>
        <p:spPr bwMode="auto">
          <a:xfrm flipV="1">
            <a:off x="0" y="2781300"/>
            <a:ext cx="21336000" cy="76200"/>
          </a:xfrm>
          <a:prstGeom prst="line">
            <a:avLst/>
          </a:prstGeom>
          <a:noFill/>
          <a:ln w="25400">
            <a:solidFill>
              <a:srgbClr val="007A95"/>
            </a:solidFill>
            <a:round/>
            <a:headEnd/>
            <a:tailEnd/>
          </a:ln>
          <a:extLst>
            <a:ext uri="{909E8E84-426E-40DD-AFC4-6F175D3DCCD1}">
              <a14:hiddenFill xmlns:a14="http://schemas.microsoft.com/office/drawing/2010/main">
                <a:noFill/>
              </a14:hiddenFill>
            </a:ext>
          </a:extLst>
        </p:spPr>
      </p:cxnSp>
      <p:sp>
        <p:nvSpPr>
          <p:cNvPr id="2" name="Rectangle 1">
            <a:extLst>
              <a:ext uri="{FF2B5EF4-FFF2-40B4-BE49-F238E27FC236}">
                <a16:creationId xmlns:a16="http://schemas.microsoft.com/office/drawing/2014/main" xmlns="" id="{9802C9C1-8761-4E68-822F-E98EFD85F833}"/>
              </a:ext>
            </a:extLst>
          </p:cNvPr>
          <p:cNvSpPr/>
          <p:nvPr/>
        </p:nvSpPr>
        <p:spPr>
          <a:xfrm>
            <a:off x="1473200" y="4000500"/>
            <a:ext cx="19029363" cy="6555641"/>
          </a:xfrm>
          <a:prstGeom prst="rect">
            <a:avLst/>
          </a:prstGeom>
        </p:spPr>
        <p:txBody>
          <a:bodyPr>
            <a:spAutoFit/>
          </a:bodyPr>
          <a:lstStyle/>
          <a:p>
            <a:pPr marL="685800" indent="-685800" eaLnBrk="1" hangingPunct="1">
              <a:buFont typeface="Arial" charset="0"/>
              <a:buChar char="•"/>
              <a:defRPr/>
            </a:pPr>
            <a:r>
              <a:rPr lang="en-US" dirty="0">
                <a:ea typeface="ヒラギノ角ゴ ProN W3" charset="-128"/>
              </a:rPr>
              <a:t>Over the past 10 years the average daily population has fallen from 714 in 2009 to 644 in 2018, a decline of nearly 10%.</a:t>
            </a:r>
          </a:p>
          <a:p>
            <a:pPr eaLnBrk="1" hangingPunct="1">
              <a:defRPr/>
            </a:pPr>
            <a:endParaRPr lang="en-US" sz="1400" dirty="0">
              <a:ea typeface="ヒラギノ角ゴ ProN W3" charset="-128"/>
            </a:endParaRPr>
          </a:p>
          <a:p>
            <a:pPr marL="685800" indent="-685800" eaLnBrk="1" hangingPunct="1">
              <a:buFont typeface="Arial" charset="0"/>
              <a:buChar char="•"/>
              <a:defRPr/>
            </a:pPr>
            <a:r>
              <a:rPr lang="en-US" dirty="0">
                <a:ea typeface="ヒラギノ角ゴ ProN W3" charset="-128"/>
              </a:rPr>
              <a:t>The average length of stay has </a:t>
            </a:r>
            <a:r>
              <a:rPr lang="en-US" b="1" dirty="0">
                <a:ea typeface="ヒラギノ角ゴ ProN W3" charset="-128"/>
              </a:rPr>
              <a:t>increased</a:t>
            </a:r>
            <a:r>
              <a:rPr lang="en-US" dirty="0">
                <a:ea typeface="ヒラギノ角ゴ ProN W3" charset="-128"/>
              </a:rPr>
              <a:t> at an annualized rate of 2.34%.</a:t>
            </a:r>
          </a:p>
          <a:p>
            <a:pPr eaLnBrk="1" hangingPunct="1">
              <a:defRPr/>
            </a:pPr>
            <a:endParaRPr lang="en-US" sz="1400" dirty="0">
              <a:ea typeface="ヒラギノ角ゴ ProN W3" charset="-128"/>
            </a:endParaRPr>
          </a:p>
          <a:p>
            <a:pPr marL="685800" indent="-685800" eaLnBrk="1" hangingPunct="1">
              <a:buFont typeface="Arial" charset="0"/>
              <a:buChar char="•"/>
              <a:defRPr/>
            </a:pPr>
            <a:r>
              <a:rPr lang="en-US" dirty="0">
                <a:ea typeface="ヒラギノ角ゴ ProN W3" charset="-128"/>
              </a:rPr>
              <a:t>The booking rate (bookings per at-risk population) </a:t>
            </a:r>
            <a:r>
              <a:rPr lang="en-US" b="1" dirty="0">
                <a:ea typeface="ヒラギノ角ゴ ProN W3" charset="-128"/>
              </a:rPr>
              <a:t>declined </a:t>
            </a:r>
            <a:r>
              <a:rPr lang="en-US" dirty="0">
                <a:ea typeface="ヒラギノ角ゴ ProN W3" charset="-128"/>
              </a:rPr>
              <a:t>at an annualized rate of 3.24%.</a:t>
            </a:r>
          </a:p>
        </p:txBody>
      </p:sp>
      <p:sp>
        <p:nvSpPr>
          <p:cNvPr id="3" name="Slide Number Placeholder 2"/>
          <p:cNvSpPr>
            <a:spLocks noGrp="1"/>
          </p:cNvSpPr>
          <p:nvPr>
            <p:ph type="sldNum" sz="quarter" idx="12"/>
          </p:nvPr>
        </p:nvSpPr>
        <p:spPr/>
        <p:txBody>
          <a:bodyPr/>
          <a:lstStyle/>
          <a:p>
            <a:pPr>
              <a:defRPr/>
            </a:pPr>
            <a:fld id="{01FBE1FC-D34E-4E50-AC80-12BEB6A5A3D7}" type="slidenum">
              <a:rPr lang="en-US" smtClean="0"/>
              <a:pPr>
                <a:defRPr/>
              </a:pPr>
              <a:t>4</a:t>
            </a:fld>
            <a:endParaRPr lang="en-US"/>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4">
            <a:extLst>
              <a:ext uri="{FF2B5EF4-FFF2-40B4-BE49-F238E27FC236}">
                <a16:creationId xmlns:a16="http://schemas.microsoft.com/office/drawing/2014/main" xmlns="" id="{1102C3CA-756A-4B59-85F8-79335058B66A}"/>
              </a:ext>
            </a:extLst>
          </p:cNvPr>
          <p:cNvSpPr>
            <a:spLocks noGrp="1"/>
          </p:cNvSpPr>
          <p:nvPr>
            <p:ph type="title"/>
          </p:nvPr>
        </p:nvSpPr>
        <p:spPr>
          <a:xfrm>
            <a:off x="1466850" y="190500"/>
            <a:ext cx="18402300" cy="2578100"/>
          </a:xfrm>
        </p:spPr>
        <p:txBody>
          <a:bodyPr/>
          <a:lstStyle/>
          <a:p>
            <a:pPr algn="ctr" eaLnBrk="1" hangingPunct="1"/>
            <a:r>
              <a:rPr lang="en-US" altLang="en-US" b="1">
                <a:solidFill>
                  <a:srgbClr val="007A95"/>
                </a:solidFill>
              </a:rPr>
              <a:t>Historical Booking and LOS Data</a:t>
            </a:r>
          </a:p>
        </p:txBody>
      </p:sp>
      <p:graphicFrame>
        <p:nvGraphicFramePr>
          <p:cNvPr id="6" name="Chart 5">
            <a:extLst>
              <a:ext uri="{FF2B5EF4-FFF2-40B4-BE49-F238E27FC236}">
                <a16:creationId xmlns:a16="http://schemas.microsoft.com/office/drawing/2014/main" xmlns="" id="{3023CE9A-916E-4F18-8347-CB974417403B}"/>
              </a:ext>
            </a:extLst>
          </p:cNvPr>
          <p:cNvGraphicFramePr>
            <a:graphicFrameLocks/>
          </p:cNvGraphicFramePr>
          <p:nvPr/>
        </p:nvGraphicFramePr>
        <p:xfrm>
          <a:off x="1066800" y="3271242"/>
          <a:ext cx="8906163" cy="90350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xmlns="" id="{14E556B0-77BC-45F3-9034-50558EAD054C}"/>
              </a:ext>
            </a:extLst>
          </p:cNvPr>
          <p:cNvGraphicFramePr>
            <a:graphicFrameLocks/>
          </p:cNvGraphicFramePr>
          <p:nvPr/>
        </p:nvGraphicFramePr>
        <p:xfrm>
          <a:off x="10668000" y="3271244"/>
          <a:ext cx="9601200" cy="9035055"/>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a:extLst>
              <a:ext uri="{FF2B5EF4-FFF2-40B4-BE49-F238E27FC236}">
                <a16:creationId xmlns:a16="http://schemas.microsoft.com/office/drawing/2014/main" xmlns="" id="{17F12AF0-924A-46A0-AD47-3DFB26EB9C51}"/>
              </a:ext>
            </a:extLst>
          </p:cNvPr>
          <p:cNvCxnSpPr/>
          <p:nvPr/>
        </p:nvCxnSpPr>
        <p:spPr>
          <a:xfrm flipV="1">
            <a:off x="0" y="2476500"/>
            <a:ext cx="21336000" cy="76200"/>
          </a:xfrm>
          <a:prstGeom prst="line">
            <a:avLst/>
          </a:prstGeom>
          <a:ln w="19050">
            <a:solidFill>
              <a:srgbClr val="007A95"/>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7D9FE92F-B80E-4797-842C-0822FF29C6A9}"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2">
            <a:extLst>
              <a:ext uri="{FF2B5EF4-FFF2-40B4-BE49-F238E27FC236}">
                <a16:creationId xmlns:a16="http://schemas.microsoft.com/office/drawing/2014/main" xmlns="" id="{E3C4621D-0F9F-497A-973C-CE92DFA07F57}"/>
              </a:ext>
            </a:extLst>
          </p:cNvPr>
          <p:cNvSpPr>
            <a:spLocks noGrp="1"/>
          </p:cNvSpPr>
          <p:nvPr>
            <p:ph type="title"/>
          </p:nvPr>
        </p:nvSpPr>
        <p:spPr/>
        <p:txBody>
          <a:bodyPr/>
          <a:lstStyle/>
          <a:p>
            <a:pPr algn="ctr" eaLnBrk="1" hangingPunct="1"/>
            <a:r>
              <a:rPr lang="en-US" altLang="en-US" b="1">
                <a:solidFill>
                  <a:srgbClr val="007A95"/>
                </a:solidFill>
              </a:rPr>
              <a:t>Assumptions for 10 Year Projections</a:t>
            </a:r>
          </a:p>
        </p:txBody>
      </p:sp>
      <p:sp>
        <p:nvSpPr>
          <p:cNvPr id="40962" name="Content Placeholder 3">
            <a:extLst>
              <a:ext uri="{FF2B5EF4-FFF2-40B4-BE49-F238E27FC236}">
                <a16:creationId xmlns:a16="http://schemas.microsoft.com/office/drawing/2014/main" xmlns="" id="{B1A2B57A-6AFB-47FB-A0EF-0933E2E2BCD0}"/>
              </a:ext>
            </a:extLst>
          </p:cNvPr>
          <p:cNvSpPr>
            <a:spLocks noGrp="1" noChangeArrowheads="1"/>
          </p:cNvSpPr>
          <p:nvPr>
            <p:ph idx="1"/>
          </p:nvPr>
        </p:nvSpPr>
        <p:spPr/>
        <p:txBody>
          <a:bodyPr/>
          <a:lstStyle/>
          <a:p>
            <a:pPr eaLnBrk="1" hangingPunct="1"/>
            <a:r>
              <a:rPr lang="en-US" altLang="en-US" sz="5400" dirty="0"/>
              <a:t>Used Clark County historical data to estimate the 10 year growth rate for LOS.</a:t>
            </a:r>
          </a:p>
          <a:p>
            <a:pPr lvl="1" eaLnBrk="1" hangingPunct="1"/>
            <a:r>
              <a:rPr lang="en-US" altLang="en-US" sz="4800" dirty="0"/>
              <a:t>Annualized growth of 2.34%</a:t>
            </a:r>
          </a:p>
          <a:p>
            <a:pPr eaLnBrk="1" hangingPunct="1"/>
            <a:r>
              <a:rPr lang="en-US" altLang="en-US" sz="5400" dirty="0"/>
              <a:t>Used Clark County historical data to estimate the 10 year growth rate for the booking rate (bookings divided by the at-risk population).</a:t>
            </a:r>
          </a:p>
          <a:p>
            <a:pPr lvl="1" eaLnBrk="1" hangingPunct="1"/>
            <a:r>
              <a:rPr lang="en-US" altLang="en-US" sz="4800" dirty="0"/>
              <a:t>Annualized growth rate of -3.24%</a:t>
            </a:r>
          </a:p>
          <a:p>
            <a:pPr eaLnBrk="1" hangingPunct="1"/>
            <a:r>
              <a:rPr lang="en-US" altLang="en-US" sz="5400" dirty="0"/>
              <a:t>Used the 2020 to 2030 at risk population growth estimated by the Washington Office of Fiscal Management.</a:t>
            </a:r>
          </a:p>
          <a:p>
            <a:pPr lvl="1" eaLnBrk="1" hangingPunct="1"/>
            <a:r>
              <a:rPr lang="en-US" altLang="en-US" sz="4800" dirty="0"/>
              <a:t>Annualized growth rate of 1.28%</a:t>
            </a:r>
          </a:p>
        </p:txBody>
      </p:sp>
      <p:cxnSp>
        <p:nvCxnSpPr>
          <p:cNvPr id="5" name="Straight Connector 4">
            <a:extLst>
              <a:ext uri="{FF2B5EF4-FFF2-40B4-BE49-F238E27FC236}">
                <a16:creationId xmlns:a16="http://schemas.microsoft.com/office/drawing/2014/main" xmlns="" id="{DA9B49D1-7DFB-4E7A-9CD7-09E9660B3329}"/>
              </a:ext>
            </a:extLst>
          </p:cNvPr>
          <p:cNvCxnSpPr/>
          <p:nvPr/>
        </p:nvCxnSpPr>
        <p:spPr>
          <a:xfrm flipV="1">
            <a:off x="0" y="2628900"/>
            <a:ext cx="21336000" cy="76200"/>
          </a:xfrm>
          <a:prstGeom prst="line">
            <a:avLst/>
          </a:prstGeom>
          <a:ln w="19050">
            <a:solidFill>
              <a:srgbClr val="007A95"/>
            </a:solidFill>
          </a:ln>
        </p:spPr>
        <p:style>
          <a:lnRef idx="1">
            <a:schemeClr val="accent1"/>
          </a:lnRef>
          <a:fillRef idx="0">
            <a:schemeClr val="accent1"/>
          </a:fillRef>
          <a:effectRef idx="0">
            <a:schemeClr val="accent1"/>
          </a:effectRef>
          <a:fontRef idx="minor">
            <a:schemeClr val="tx1"/>
          </a:fontRef>
        </p:style>
      </p:cxnSp>
      <p:pic>
        <p:nvPicPr>
          <p:cNvPr id="40964" name="Picture 6" descr="JSP Icon blue for PPT">
            <a:extLst>
              <a:ext uri="{FF2B5EF4-FFF2-40B4-BE49-F238E27FC236}">
                <a16:creationId xmlns:a16="http://schemas.microsoft.com/office/drawing/2014/main" xmlns="" id="{53935C05-2735-41BB-A196-B020D72EC9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2400" y="11049000"/>
            <a:ext cx="11271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1FBE1FC-D34E-4E50-AC80-12BEB6A5A3D7}"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2">
            <a:extLst>
              <a:ext uri="{FF2B5EF4-FFF2-40B4-BE49-F238E27FC236}">
                <a16:creationId xmlns:a16="http://schemas.microsoft.com/office/drawing/2014/main" xmlns="" id="{07F88550-B691-49B7-B1CA-4CFBB5B2A0D8}"/>
              </a:ext>
            </a:extLst>
          </p:cNvPr>
          <p:cNvSpPr>
            <a:spLocks noGrp="1"/>
          </p:cNvSpPr>
          <p:nvPr>
            <p:ph type="title"/>
          </p:nvPr>
        </p:nvSpPr>
        <p:spPr/>
        <p:txBody>
          <a:bodyPr/>
          <a:lstStyle/>
          <a:p>
            <a:pPr algn="ctr" eaLnBrk="1" hangingPunct="1"/>
            <a:r>
              <a:rPr lang="en-US" altLang="en-US" b="1" dirty="0">
                <a:solidFill>
                  <a:srgbClr val="007A95"/>
                </a:solidFill>
              </a:rPr>
              <a:t>Assumptions for Projections for Years 10 to 30</a:t>
            </a:r>
          </a:p>
        </p:txBody>
      </p:sp>
      <p:sp>
        <p:nvSpPr>
          <p:cNvPr id="43010" name="Content Placeholder 3">
            <a:extLst>
              <a:ext uri="{FF2B5EF4-FFF2-40B4-BE49-F238E27FC236}">
                <a16:creationId xmlns:a16="http://schemas.microsoft.com/office/drawing/2014/main" xmlns="" id="{9745ED36-8E2A-456A-90BE-D2FEBCEFAE8F}"/>
              </a:ext>
            </a:extLst>
          </p:cNvPr>
          <p:cNvSpPr>
            <a:spLocks noGrp="1" noChangeArrowheads="1"/>
          </p:cNvSpPr>
          <p:nvPr>
            <p:ph idx="1"/>
          </p:nvPr>
        </p:nvSpPr>
        <p:spPr>
          <a:xfrm>
            <a:off x="1441450" y="4000500"/>
            <a:ext cx="18402300" cy="8461375"/>
          </a:xfrm>
        </p:spPr>
        <p:txBody>
          <a:bodyPr/>
          <a:lstStyle/>
          <a:p>
            <a:pPr eaLnBrk="1" hangingPunct="1"/>
            <a:r>
              <a:rPr lang="en-US" altLang="en-US" sz="6000" dirty="0"/>
              <a:t>Assumed the growth rate for the booking rate and LOS was flat.</a:t>
            </a:r>
          </a:p>
          <a:p>
            <a:pPr eaLnBrk="1" hangingPunct="1"/>
            <a:r>
              <a:rPr lang="en-US" altLang="en-US" sz="6000" dirty="0"/>
              <a:t>Assumed the at risk-population grew at 0.31% from 2030 to 2040.</a:t>
            </a:r>
          </a:p>
          <a:p>
            <a:pPr lvl="1" eaLnBrk="1" hangingPunct="1"/>
            <a:r>
              <a:rPr lang="en-US" altLang="en-US" dirty="0"/>
              <a:t> </a:t>
            </a:r>
            <a:r>
              <a:rPr lang="en-US" altLang="en-US" sz="5400" dirty="0"/>
              <a:t>Based on OFM data</a:t>
            </a:r>
          </a:p>
          <a:p>
            <a:pPr eaLnBrk="1" hangingPunct="1"/>
            <a:r>
              <a:rPr lang="en-US" altLang="en-US" sz="6000" dirty="0"/>
              <a:t>Assumed the at risk-population grew at 0.32% from 2040 to 2050.</a:t>
            </a:r>
          </a:p>
          <a:p>
            <a:pPr lvl="1" eaLnBrk="1" hangingPunct="1"/>
            <a:r>
              <a:rPr lang="en-US" altLang="en-US" dirty="0"/>
              <a:t> </a:t>
            </a:r>
            <a:r>
              <a:rPr lang="en-US" altLang="en-US" sz="5400" dirty="0"/>
              <a:t>Based on OFM data</a:t>
            </a:r>
          </a:p>
        </p:txBody>
      </p:sp>
      <p:cxnSp>
        <p:nvCxnSpPr>
          <p:cNvPr id="5" name="Straight Connector 4">
            <a:extLst>
              <a:ext uri="{FF2B5EF4-FFF2-40B4-BE49-F238E27FC236}">
                <a16:creationId xmlns:a16="http://schemas.microsoft.com/office/drawing/2014/main" xmlns="" id="{6AC2F0D5-1774-4F5E-A822-F59E063FC346}"/>
              </a:ext>
            </a:extLst>
          </p:cNvPr>
          <p:cNvCxnSpPr/>
          <p:nvPr/>
        </p:nvCxnSpPr>
        <p:spPr>
          <a:xfrm flipV="1">
            <a:off x="0" y="2781300"/>
            <a:ext cx="21336000" cy="76200"/>
          </a:xfrm>
          <a:prstGeom prst="line">
            <a:avLst/>
          </a:prstGeom>
          <a:ln w="19050">
            <a:solidFill>
              <a:srgbClr val="007A95"/>
            </a:solidFill>
          </a:ln>
        </p:spPr>
        <p:style>
          <a:lnRef idx="1">
            <a:schemeClr val="accent1"/>
          </a:lnRef>
          <a:fillRef idx="0">
            <a:schemeClr val="accent1"/>
          </a:fillRef>
          <a:effectRef idx="0">
            <a:schemeClr val="accent1"/>
          </a:effectRef>
          <a:fontRef idx="minor">
            <a:schemeClr val="tx1"/>
          </a:fontRef>
        </p:style>
      </p:cxnSp>
      <p:pic>
        <p:nvPicPr>
          <p:cNvPr id="43012" name="Picture 6" descr="JSP Icon blue for PPT">
            <a:extLst>
              <a:ext uri="{FF2B5EF4-FFF2-40B4-BE49-F238E27FC236}">
                <a16:creationId xmlns:a16="http://schemas.microsoft.com/office/drawing/2014/main" xmlns="" id="{5632561F-0670-4B0F-809E-BC5BA840A9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2400" y="11049000"/>
            <a:ext cx="11271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1FBE1FC-D34E-4E50-AC80-12BEB6A5A3D7}"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3">
            <a:extLst>
              <a:ext uri="{FF2B5EF4-FFF2-40B4-BE49-F238E27FC236}">
                <a16:creationId xmlns:a16="http://schemas.microsoft.com/office/drawing/2014/main" xmlns="" id="{5954F262-B96C-4863-A8FD-1F218C8A16E5}"/>
              </a:ext>
            </a:extLst>
          </p:cNvPr>
          <p:cNvSpPr>
            <a:spLocks noGrp="1"/>
          </p:cNvSpPr>
          <p:nvPr>
            <p:ph type="title"/>
          </p:nvPr>
        </p:nvSpPr>
        <p:spPr/>
        <p:txBody>
          <a:bodyPr/>
          <a:lstStyle/>
          <a:p>
            <a:pPr algn="ctr" eaLnBrk="1" hangingPunct="1"/>
            <a:r>
              <a:rPr lang="en-US" altLang="en-US" b="1" dirty="0">
                <a:solidFill>
                  <a:srgbClr val="007A95"/>
                </a:solidFill>
              </a:rPr>
              <a:t>Thirty Year Jail Projections</a:t>
            </a:r>
          </a:p>
        </p:txBody>
      </p:sp>
      <p:graphicFrame>
        <p:nvGraphicFramePr>
          <p:cNvPr id="5" name="Chart 4">
            <a:extLst>
              <a:ext uri="{FF2B5EF4-FFF2-40B4-BE49-F238E27FC236}">
                <a16:creationId xmlns:a16="http://schemas.microsoft.com/office/drawing/2014/main" xmlns="" id="{FA404B8F-5A7D-4884-B000-9EE74690546F}"/>
              </a:ext>
            </a:extLst>
          </p:cNvPr>
          <p:cNvGraphicFramePr>
            <a:graphicFrameLocks/>
          </p:cNvGraphicFramePr>
          <p:nvPr>
            <p:extLst>
              <p:ext uri="{D42A27DB-BD31-4B8C-83A1-F6EECF244321}">
                <p14:modId xmlns:p14="http://schemas.microsoft.com/office/powerpoint/2010/main" val="1669805366"/>
              </p:ext>
            </p:extLst>
          </p:nvPr>
        </p:nvGraphicFramePr>
        <p:xfrm>
          <a:off x="914400" y="2933700"/>
          <a:ext cx="19888200" cy="9906000"/>
        </p:xfrm>
        <a:graphic>
          <a:graphicData uri="http://schemas.openxmlformats.org/drawingml/2006/chart">
            <c:chart xmlns:c="http://schemas.openxmlformats.org/drawingml/2006/chart" xmlns:r="http://schemas.openxmlformats.org/officeDocument/2006/relationships" r:id="rId2"/>
          </a:graphicData>
        </a:graphic>
      </p:graphicFrame>
      <p:sp>
        <p:nvSpPr>
          <p:cNvPr id="2" name="Line Callout 2 1">
            <a:extLst>
              <a:ext uri="{FF2B5EF4-FFF2-40B4-BE49-F238E27FC236}">
                <a16:creationId xmlns:a16="http://schemas.microsoft.com/office/drawing/2014/main" xmlns="" id="{7A38642E-83A0-42EC-AB85-E3FB09712A11}"/>
              </a:ext>
            </a:extLst>
          </p:cNvPr>
          <p:cNvSpPr/>
          <p:nvPr/>
        </p:nvSpPr>
        <p:spPr>
          <a:xfrm>
            <a:off x="19869150" y="4610100"/>
            <a:ext cx="704850" cy="457200"/>
          </a:xfrm>
          <a:prstGeom prst="borderCallout2">
            <a:avLst>
              <a:gd name="adj1" fmla="val 100319"/>
              <a:gd name="adj2" fmla="val 87799"/>
              <a:gd name="adj3" fmla="val 96397"/>
              <a:gd name="adj4" fmla="val 89851"/>
              <a:gd name="adj5" fmla="val 210539"/>
              <a:gd name="adj6" fmla="val 104472"/>
            </a:avLst>
          </a:prstGeom>
          <a:noFill/>
          <a:ln>
            <a:solidFill>
              <a:srgbClr val="007A9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Slide Number Placeholder 2"/>
          <p:cNvSpPr>
            <a:spLocks noGrp="1"/>
          </p:cNvSpPr>
          <p:nvPr>
            <p:ph type="sldNum" sz="quarter" idx="12"/>
          </p:nvPr>
        </p:nvSpPr>
        <p:spPr/>
        <p:txBody>
          <a:bodyPr/>
          <a:lstStyle/>
          <a:p>
            <a:pPr>
              <a:defRPr/>
            </a:pPr>
            <a:fld id="{7D9FE92F-B80E-4797-842C-0822FF29C6A9}"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2">
            <a:extLst>
              <a:ext uri="{FF2B5EF4-FFF2-40B4-BE49-F238E27FC236}">
                <a16:creationId xmlns:a16="http://schemas.microsoft.com/office/drawing/2014/main" xmlns="" id="{685FFAEB-BFCC-44C0-8870-88A6BFB9E71B}"/>
              </a:ext>
            </a:extLst>
          </p:cNvPr>
          <p:cNvSpPr>
            <a:spLocks noGrp="1"/>
          </p:cNvSpPr>
          <p:nvPr>
            <p:ph type="title"/>
          </p:nvPr>
        </p:nvSpPr>
        <p:spPr/>
        <p:txBody>
          <a:bodyPr/>
          <a:lstStyle/>
          <a:p>
            <a:pPr algn="ctr" eaLnBrk="1" hangingPunct="1"/>
            <a:r>
              <a:rPr lang="en-US" altLang="en-US" b="1">
                <a:solidFill>
                  <a:srgbClr val="007A95"/>
                </a:solidFill>
              </a:rPr>
              <a:t>Projections by Gender</a:t>
            </a:r>
          </a:p>
        </p:txBody>
      </p:sp>
      <p:sp>
        <p:nvSpPr>
          <p:cNvPr id="45058" name="Content Placeholder 3">
            <a:extLst>
              <a:ext uri="{FF2B5EF4-FFF2-40B4-BE49-F238E27FC236}">
                <a16:creationId xmlns:a16="http://schemas.microsoft.com/office/drawing/2014/main" xmlns="" id="{CB97E9F4-2F86-425F-9F0D-54C38F0962D0}"/>
              </a:ext>
            </a:extLst>
          </p:cNvPr>
          <p:cNvSpPr>
            <a:spLocks noGrp="1" noChangeArrowheads="1"/>
          </p:cNvSpPr>
          <p:nvPr>
            <p:ph idx="1"/>
          </p:nvPr>
        </p:nvSpPr>
        <p:spPr>
          <a:xfrm>
            <a:off x="1466850" y="4152900"/>
            <a:ext cx="18402300" cy="8461375"/>
          </a:xfrm>
        </p:spPr>
        <p:txBody>
          <a:bodyPr/>
          <a:lstStyle/>
          <a:p>
            <a:pPr eaLnBrk="1" hangingPunct="1">
              <a:spcBef>
                <a:spcPts val="2350"/>
              </a:spcBef>
            </a:pPr>
            <a:r>
              <a:rPr lang="en-US" altLang="en-US" sz="6000" dirty="0"/>
              <a:t>Historical booking and LOS data was not broken out by gender.</a:t>
            </a:r>
          </a:p>
          <a:p>
            <a:pPr eaLnBrk="1" hangingPunct="1">
              <a:spcBef>
                <a:spcPts val="2350"/>
              </a:spcBef>
            </a:pPr>
            <a:r>
              <a:rPr lang="en-US" altLang="en-US" sz="6000" dirty="0"/>
              <a:t>Adjusted booking rate growth factor based on overall growth of female jail population.</a:t>
            </a:r>
          </a:p>
          <a:p>
            <a:pPr eaLnBrk="1" hangingPunct="1">
              <a:spcBef>
                <a:spcPts val="2350"/>
              </a:spcBef>
            </a:pPr>
            <a:r>
              <a:rPr lang="en-US" altLang="en-US" sz="6000" dirty="0"/>
              <a:t>Relied on OFM population projection data by gender.</a:t>
            </a:r>
          </a:p>
        </p:txBody>
      </p:sp>
      <p:cxnSp>
        <p:nvCxnSpPr>
          <p:cNvPr id="5" name="Straight Connector 4">
            <a:extLst>
              <a:ext uri="{FF2B5EF4-FFF2-40B4-BE49-F238E27FC236}">
                <a16:creationId xmlns:a16="http://schemas.microsoft.com/office/drawing/2014/main" xmlns="" id="{6C30BE0E-96F3-4281-B7BE-042669B1912A}"/>
              </a:ext>
            </a:extLst>
          </p:cNvPr>
          <p:cNvCxnSpPr/>
          <p:nvPr/>
        </p:nvCxnSpPr>
        <p:spPr>
          <a:xfrm>
            <a:off x="0" y="2781300"/>
            <a:ext cx="21336000" cy="0"/>
          </a:xfrm>
          <a:prstGeom prst="line">
            <a:avLst/>
          </a:prstGeom>
          <a:ln w="19050">
            <a:solidFill>
              <a:srgbClr val="007A95"/>
            </a:solidFill>
          </a:ln>
        </p:spPr>
        <p:style>
          <a:lnRef idx="1">
            <a:schemeClr val="accent1"/>
          </a:lnRef>
          <a:fillRef idx="0">
            <a:schemeClr val="accent1"/>
          </a:fillRef>
          <a:effectRef idx="0">
            <a:schemeClr val="accent1"/>
          </a:effectRef>
          <a:fontRef idx="minor">
            <a:schemeClr val="tx1"/>
          </a:fontRef>
        </p:style>
      </p:cxnSp>
      <p:pic>
        <p:nvPicPr>
          <p:cNvPr id="45060" name="Picture 6" descr="JSP Icon blue for PPT">
            <a:extLst>
              <a:ext uri="{FF2B5EF4-FFF2-40B4-BE49-F238E27FC236}">
                <a16:creationId xmlns:a16="http://schemas.microsoft.com/office/drawing/2014/main" xmlns="" id="{2B680AF5-93E5-49A9-8D12-1CAA0CF1A4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2400" y="11049000"/>
            <a:ext cx="11271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1FBE1FC-D34E-4E50-AC80-12BEB6A5A3D7}" type="slidenum">
              <a:rPr lang="en-US" smtClean="0"/>
              <a:pPr>
                <a:defRPr/>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FC-GillSans-Rgl"/>
        <a:ea typeface="ヒラギノ角ゴ ProN W3"/>
        <a:cs typeface="ヒラギノ角ゴ ProN W3"/>
      </a:majorFont>
      <a:minorFont>
        <a:latin typeface="FC-GillSans-Rg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FC-GillSans-Rgl" charset="0"/>
            <a:ea typeface="ヒラギノ角ゴ ProN W3" charset="0"/>
            <a:cs typeface="ヒラギノ角ゴ ProN W3" charset="0"/>
            <a:sym typeface="FC-GillSans-Rgl"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FC-GillSans-Rgl" charset="0"/>
            <a:ea typeface="ヒラギノ角ゴ ProN W3" charset="0"/>
            <a:cs typeface="ヒラギノ角ゴ ProN W3" charset="0"/>
            <a:sym typeface="FC-GillSans-Rgl"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FC-GillSans-Rgl"/>
        <a:ea typeface="ヒラギノ角ゴ ProN W3"/>
        <a:cs typeface="ヒラギノ角ゴ ProN W3"/>
      </a:majorFont>
      <a:minorFont>
        <a:latin typeface="FC-GillSans-Rg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FC-GillSans-Rgl" charset="0"/>
            <a:ea typeface="ヒラギノ角ゴ ProN W3" charset="0"/>
            <a:cs typeface="ヒラギノ角ゴ ProN W3" charset="0"/>
            <a:sym typeface="FC-GillSans-Rgl"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FC-GillSans-Rgl" charset="0"/>
            <a:ea typeface="ヒラギノ角ゴ ProN W3" charset="0"/>
            <a:cs typeface="ヒラギノ角ゴ ProN W3" charset="0"/>
            <a:sym typeface="FC-GillSans-Rgl"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TotalTime>
  <Pages>0</Pages>
  <Words>1346</Words>
  <Characters>0</Characters>
  <Application>Microsoft Office PowerPoint</Application>
  <PresentationFormat>Custom</PresentationFormat>
  <Lines>0</Lines>
  <Paragraphs>228</Paragraphs>
  <Slides>26</Slides>
  <Notes>11</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Title &amp; Subtitle</vt:lpstr>
      <vt:lpstr>Title &amp; Bullets</vt:lpstr>
      <vt:lpstr>Office Theme</vt:lpstr>
      <vt:lpstr>PowerPoint Presentation</vt:lpstr>
      <vt:lpstr>PowerPoint Presentation</vt:lpstr>
      <vt:lpstr>Jail Projections Methodology</vt:lpstr>
      <vt:lpstr>PowerPoint Presentation</vt:lpstr>
      <vt:lpstr>Historical Booking and LOS Data</vt:lpstr>
      <vt:lpstr>Assumptions for 10 Year Projections</vt:lpstr>
      <vt:lpstr>Assumptions for Projections for Years 10 to 30</vt:lpstr>
      <vt:lpstr>Thirty Year Jail Projections</vt:lpstr>
      <vt:lpstr>Projections by Gender</vt:lpstr>
      <vt:lpstr>Thirty Year Jail Projections by Gender</vt:lpstr>
      <vt:lpstr>Projections Summary</vt:lpstr>
      <vt:lpstr>Preliminary Results With No Policy Levers   Jail Needs (Low)</vt:lpstr>
      <vt:lpstr>Preliminary Results With No Policy Levers   Jail Needs (High)</vt:lpstr>
      <vt:lpstr>Sub-Committee Identified Policy Levers</vt:lpstr>
      <vt:lpstr>Policy Lever – Book and Hold</vt:lpstr>
      <vt:lpstr>Book and Hold Policy Lever Estimate (Increase of 27 beds by 2050)</vt:lpstr>
      <vt:lpstr>Policy Lever – Pretrial Risk Assessment</vt:lpstr>
      <vt:lpstr>Policy Lever – Focused on Low Risk</vt:lpstr>
      <vt:lpstr>Pretrial Risk Policy Lever Estimate (Reduction of 19 Jail Beds by 2050)</vt:lpstr>
      <vt:lpstr>Sub-Committee’s Additional Data Request</vt:lpstr>
      <vt:lpstr>Policy Lever – Competency Restoration</vt:lpstr>
      <vt:lpstr>Policy Lever – Eliminate Jail Use for Non-Clark County DOC Violations</vt:lpstr>
      <vt:lpstr>Policy Levers - Summary</vt:lpstr>
      <vt:lpstr>Policy Levers – Summary Cont.</vt:lpstr>
      <vt:lpstr>Projections Range with Policy Levers  Including Clark County Estimates  preliminary as of  April 11, 2019</vt:lpstr>
      <vt:lpstr>Subcommittee Recommendation to CFAC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Wilson</dc:creator>
  <cp:lastModifiedBy>Jenkins, Marlia</cp:lastModifiedBy>
  <cp:revision>91</cp:revision>
  <dcterms:modified xsi:type="dcterms:W3CDTF">2019-04-24T17:03:43Z</dcterms:modified>
</cp:coreProperties>
</file>